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5B619-5C90-4F44-9087-D4CF38778994}" v="10" dt="2026-07-26T12:20:08.3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éis Perrin Zaninello" userId="c5d789191d94fd42" providerId="LiveId" clId="{1ABF2097-7D5A-3A9A-8EA9-33FCC0354703}"/>
    <pc:docChg chg="undo custSel modSld">
      <pc:chgData name="Théis Perrin Zaninello" userId="c5d789191d94fd42" providerId="LiveId" clId="{1ABF2097-7D5A-3A9A-8EA9-33FCC0354703}" dt="2026-07-26T12:20:08.362" v="9" actId="20577"/>
      <pc:docMkLst>
        <pc:docMk/>
      </pc:docMkLst>
      <pc:sldChg chg="modSp mod">
        <pc:chgData name="Théis Perrin Zaninello" userId="c5d789191d94fd42" providerId="LiveId" clId="{1ABF2097-7D5A-3A9A-8EA9-33FCC0354703}" dt="2026-07-26T12:20:08.362" v="9" actId="20577"/>
        <pc:sldMkLst>
          <pc:docMk/>
          <pc:sldMk cId="2309315377" sldId="268"/>
        </pc:sldMkLst>
        <pc:spChg chg="mod">
          <ac:chgData name="Théis Perrin Zaninello" userId="c5d789191d94fd42" providerId="LiveId" clId="{1ABF2097-7D5A-3A9A-8EA9-33FCC0354703}" dt="2026-07-26T12:20:08.362" v="9" actId="20577"/>
          <ac:spMkLst>
            <pc:docMk/>
            <pc:sldMk cId="2309315377" sldId="268"/>
            <ac:spMk id="2" creationId="{F7010F4F-D7A5-A2DE-AA58-5086C5BF3F08}"/>
          </ac:spMkLst>
        </pc:spChg>
        <pc:spChg chg="mod">
          <ac:chgData name="Théis Perrin Zaninello" userId="c5d789191d94fd42" providerId="LiveId" clId="{1ABF2097-7D5A-3A9A-8EA9-33FCC0354703}" dt="2026-07-26T12:20:00.272" v="7" actId="20577"/>
          <ac:spMkLst>
            <pc:docMk/>
            <pc:sldMk cId="2309315377" sldId="268"/>
            <ac:spMk id="3" creationId="{D1BB3BAD-14C2-7ACC-B26B-382498C388AF}"/>
          </ac:spMkLst>
        </pc:spChg>
      </pc:sldChg>
    </pc:docChg>
  </pc:docChgLst>
  <pc:docChgLst>
    <pc:chgData name="Théis Perrin Zaninello" userId="c5d789191d94fd42" providerId="LiveId" clId="{A0EFFA9B-083F-4CA7-98A2-F4FDD539422C}"/>
    <pc:docChg chg="undo redo custSel addSld modSld">
      <pc:chgData name="Théis Perrin Zaninello" userId="c5d789191d94fd42" providerId="LiveId" clId="{A0EFFA9B-083F-4CA7-98A2-F4FDD539422C}" dt="2026-07-26T13:00:33.778" v="3134" actId="20577"/>
      <pc:docMkLst>
        <pc:docMk/>
      </pc:docMkLst>
      <pc:sldChg chg="modSp mod">
        <pc:chgData name="Théis Perrin Zaninello" userId="c5d789191d94fd42" providerId="LiveId" clId="{A0EFFA9B-083F-4CA7-98A2-F4FDD539422C}" dt="2026-07-26T12:58:08.238" v="3052" actId="20577"/>
        <pc:sldMkLst>
          <pc:docMk/>
          <pc:sldMk cId="3351693767" sldId="257"/>
        </pc:sldMkLst>
        <pc:graphicFrameChg chg="mod modGraphic">
          <ac:chgData name="Théis Perrin Zaninello" userId="c5d789191d94fd42" providerId="LiveId" clId="{A0EFFA9B-083F-4CA7-98A2-F4FDD539422C}" dt="2026-07-26T12:58:08.238" v="3052" actId="20577"/>
          <ac:graphicFrameMkLst>
            <pc:docMk/>
            <pc:sldMk cId="3351693767" sldId="257"/>
            <ac:graphicFrameMk id="5" creationId="{A911D732-148A-DC60-D9EF-0606387D650B}"/>
          </ac:graphicFrameMkLst>
        </pc:graphicFrameChg>
      </pc:sldChg>
      <pc:sldChg chg="addSp delSp modSp mod setBg">
        <pc:chgData name="Théis Perrin Zaninello" userId="c5d789191d94fd42" providerId="LiveId" clId="{A0EFFA9B-083F-4CA7-98A2-F4FDD539422C}" dt="2026-07-26T12:58:37.303" v="3058" actId="20577"/>
        <pc:sldMkLst>
          <pc:docMk/>
          <pc:sldMk cId="2447857119" sldId="258"/>
        </pc:sldMkLst>
        <pc:spChg chg="mod">
          <ac:chgData name="Théis Perrin Zaninello" userId="c5d789191d94fd42" providerId="LiveId" clId="{A0EFFA9B-083F-4CA7-98A2-F4FDD539422C}" dt="2026-07-25T09:03:53.209" v="239" actId="26606"/>
          <ac:spMkLst>
            <pc:docMk/>
            <pc:sldMk cId="2447857119" sldId="258"/>
            <ac:spMk id="2" creationId="{1EE27AF5-C05E-B5C5-4706-0F649C19CF84}"/>
          </ac:spMkLst>
        </pc:spChg>
        <pc:spChg chg="add del mod">
          <ac:chgData name="Théis Perrin Zaninello" userId="c5d789191d94fd42" providerId="LiveId" clId="{A0EFFA9B-083F-4CA7-98A2-F4FDD539422C}" dt="2026-07-25T09:03:53.209" v="239" actId="26606"/>
          <ac:spMkLst>
            <pc:docMk/>
            <pc:sldMk cId="2447857119" sldId="258"/>
            <ac:spMk id="3" creationId="{9AB117A1-739D-6373-3311-6964D9DA30B1}"/>
          </ac:spMkLst>
        </pc:spChg>
        <pc:spChg chg="add del">
          <ac:chgData name="Théis Perrin Zaninello" userId="c5d789191d94fd42" providerId="LiveId" clId="{A0EFFA9B-083F-4CA7-98A2-F4FDD539422C}" dt="2026-07-25T09:03:53.193" v="238" actId="26606"/>
          <ac:spMkLst>
            <pc:docMk/>
            <pc:sldMk cId="2447857119" sldId="258"/>
            <ac:spMk id="9" creationId="{A637580D-1176-4083-A9A1-BD8ED08996EC}"/>
          </ac:spMkLst>
        </pc:spChg>
        <pc:spChg chg="add">
          <ac:chgData name="Théis Perrin Zaninello" userId="c5d789191d94fd42" providerId="LiveId" clId="{A0EFFA9B-083F-4CA7-98A2-F4FDD539422C}" dt="2026-07-25T09:03:53.209" v="239" actId="26606"/>
          <ac:spMkLst>
            <pc:docMk/>
            <pc:sldMk cId="2447857119" sldId="258"/>
            <ac:spMk id="13" creationId="{A637580D-1176-4083-A9A1-BD8ED08996EC}"/>
          </ac:spMkLst>
        </pc:spChg>
        <pc:graphicFrameChg chg="add del">
          <ac:chgData name="Théis Perrin Zaninello" userId="c5d789191d94fd42" providerId="LiveId" clId="{A0EFFA9B-083F-4CA7-98A2-F4FDD539422C}" dt="2026-07-25T09:03:53.193" v="238" actId="26606"/>
          <ac:graphicFrameMkLst>
            <pc:docMk/>
            <pc:sldMk cId="2447857119" sldId="258"/>
            <ac:graphicFrameMk id="5" creationId="{820E9751-4E8F-E401-C314-CCA9D9929387}"/>
          </ac:graphicFrameMkLst>
        </pc:graphicFrameChg>
        <pc:graphicFrameChg chg="add mod modGraphic">
          <ac:chgData name="Théis Perrin Zaninello" userId="c5d789191d94fd42" providerId="LiveId" clId="{A0EFFA9B-083F-4CA7-98A2-F4FDD539422C}" dt="2026-07-26T12:58:37.303" v="3058" actId="20577"/>
          <ac:graphicFrameMkLst>
            <pc:docMk/>
            <pc:sldMk cId="2447857119" sldId="258"/>
            <ac:graphicFrameMk id="15" creationId="{5BF2D202-5777-DF0D-1F55-D749A32CAEAE}"/>
          </ac:graphicFrameMkLst>
        </pc:graphicFrameChg>
        <pc:cxnChg chg="add del">
          <ac:chgData name="Théis Perrin Zaninello" userId="c5d789191d94fd42" providerId="LiveId" clId="{A0EFFA9B-083F-4CA7-98A2-F4FDD539422C}" dt="2026-07-25T09:03:53.193" v="238" actId="26606"/>
          <ac:cxnSpMkLst>
            <pc:docMk/>
            <pc:sldMk cId="2447857119" sldId="258"/>
            <ac:cxnSpMk id="11" creationId="{1A85A180-17F0-9F5F-51D9-6D242E7884AB}"/>
          </ac:cxnSpMkLst>
        </pc:cxnChg>
        <pc:cxnChg chg="add">
          <ac:chgData name="Théis Perrin Zaninello" userId="c5d789191d94fd42" providerId="LiveId" clId="{A0EFFA9B-083F-4CA7-98A2-F4FDD539422C}" dt="2026-07-25T09:03:53.209" v="239" actId="26606"/>
          <ac:cxnSpMkLst>
            <pc:docMk/>
            <pc:sldMk cId="2447857119" sldId="258"/>
            <ac:cxnSpMk id="14" creationId="{B9C96FDC-E4C2-7D8A-44BA-572E7CD9E899}"/>
          </ac:cxnSpMkLst>
        </pc:cxnChg>
      </pc:sldChg>
      <pc:sldChg chg="addSp delSp modSp new mod setBg delAnim">
        <pc:chgData name="Théis Perrin Zaninello" userId="c5d789191d94fd42" providerId="LiveId" clId="{A0EFFA9B-083F-4CA7-98A2-F4FDD539422C}" dt="2026-07-25T09:38:27.099" v="1404" actId="26606"/>
        <pc:sldMkLst>
          <pc:docMk/>
          <pc:sldMk cId="1549691516" sldId="259"/>
        </pc:sldMkLst>
        <pc:spChg chg="mod">
          <ac:chgData name="Théis Perrin Zaninello" userId="c5d789191d94fd42" providerId="LiveId" clId="{A0EFFA9B-083F-4CA7-98A2-F4FDD539422C}" dt="2026-07-25T09:38:27.099" v="1404" actId="26606"/>
          <ac:spMkLst>
            <pc:docMk/>
            <pc:sldMk cId="1549691516" sldId="259"/>
            <ac:spMk id="2" creationId="{38515F1B-E250-C684-0812-16717360EA55}"/>
          </ac:spMkLst>
        </pc:spChg>
        <pc:spChg chg="add del mod">
          <ac:chgData name="Théis Perrin Zaninello" userId="c5d789191d94fd42" providerId="LiveId" clId="{A0EFFA9B-083F-4CA7-98A2-F4FDD539422C}" dt="2026-07-25T09:38:27.099" v="1404" actId="26606"/>
          <ac:spMkLst>
            <pc:docMk/>
            <pc:sldMk cId="1549691516" sldId="259"/>
            <ac:spMk id="3" creationId="{1035C9DF-74E4-D37E-8830-294716422C16}"/>
          </ac:spMkLst>
        </pc:spChg>
        <pc:spChg chg="add del">
          <ac:chgData name="Théis Perrin Zaninello" userId="c5d789191d94fd42" providerId="LiveId" clId="{A0EFFA9B-083F-4CA7-98A2-F4FDD539422C}" dt="2026-07-25T09:38:27.099" v="1404" actId="26606"/>
          <ac:spMkLst>
            <pc:docMk/>
            <pc:sldMk cId="1549691516" sldId="259"/>
            <ac:spMk id="9" creationId="{21C69525-1BE4-4BA0-A23C-3BB6C162EFB9}"/>
          </ac:spMkLst>
        </pc:spChg>
        <pc:graphicFrameChg chg="add del">
          <ac:chgData name="Théis Perrin Zaninello" userId="c5d789191d94fd42" providerId="LiveId" clId="{A0EFFA9B-083F-4CA7-98A2-F4FDD539422C}" dt="2026-07-25T09:38:27.099" v="1404" actId="26606"/>
          <ac:graphicFrameMkLst>
            <pc:docMk/>
            <pc:sldMk cId="1549691516" sldId="259"/>
            <ac:graphicFrameMk id="5" creationId="{7ED7E09E-1721-8652-9428-4C43C18D1F74}"/>
          </ac:graphicFrameMkLst>
        </pc:graphicFrameChg>
        <pc:picChg chg="del mod">
          <ac:chgData name="Théis Perrin Zaninello" userId="c5d789191d94fd42" providerId="LiveId" clId="{A0EFFA9B-083F-4CA7-98A2-F4FDD539422C}" dt="2026-07-25T09:08:31.967" v="358" actId="478"/>
          <ac:picMkLst>
            <pc:docMk/>
            <pc:sldMk cId="1549691516" sldId="259"/>
            <ac:picMk id="4" creationId="{C5BC7BEC-666D-7D80-8FBF-C3072EDE9464}"/>
          </ac:picMkLst>
        </pc:picChg>
        <pc:cxnChg chg="add del">
          <ac:chgData name="Théis Perrin Zaninello" userId="c5d789191d94fd42" providerId="LiveId" clId="{A0EFFA9B-083F-4CA7-98A2-F4FDD539422C}" dt="2026-07-25T09:38:27.099" v="1404" actId="26606"/>
          <ac:cxnSpMkLst>
            <pc:docMk/>
            <pc:sldMk cId="1549691516" sldId="259"/>
            <ac:cxnSpMk id="11" creationId="{B68AF875-C18B-4B48-AE4C-A63FD3CEFB11}"/>
          </ac:cxnSpMkLst>
        </pc:cxnChg>
      </pc:sldChg>
      <pc:sldChg chg="addSp delSp modSp new mod">
        <pc:chgData name="Théis Perrin Zaninello" userId="c5d789191d94fd42" providerId="LiveId" clId="{A0EFFA9B-083F-4CA7-98A2-F4FDD539422C}" dt="2026-07-25T09:38:00.962" v="1402" actId="14100"/>
        <pc:sldMkLst>
          <pc:docMk/>
          <pc:sldMk cId="810207522" sldId="260"/>
        </pc:sldMkLst>
        <pc:spChg chg="mod">
          <ac:chgData name="Théis Perrin Zaninello" userId="c5d789191d94fd42" providerId="LiveId" clId="{A0EFFA9B-083F-4CA7-98A2-F4FDD539422C}" dt="2026-07-25T09:17:43.171" v="779" actId="20577"/>
          <ac:spMkLst>
            <pc:docMk/>
            <pc:sldMk cId="810207522" sldId="260"/>
            <ac:spMk id="2" creationId="{6471A0A5-961F-6BB0-53F0-71FB1AE09AB9}"/>
          </ac:spMkLst>
        </pc:spChg>
        <pc:spChg chg="del mod">
          <ac:chgData name="Théis Perrin Zaninello" userId="c5d789191d94fd42" providerId="LiveId" clId="{A0EFFA9B-083F-4CA7-98A2-F4FDD539422C}" dt="2026-07-25T09:18:32.629" v="781" actId="3680"/>
          <ac:spMkLst>
            <pc:docMk/>
            <pc:sldMk cId="810207522" sldId="260"/>
            <ac:spMk id="3" creationId="{8063F44B-D76D-04FB-4EEF-91158E238B01}"/>
          </ac:spMkLst>
        </pc:spChg>
        <pc:spChg chg="add mod">
          <ac:chgData name="Théis Perrin Zaninello" userId="c5d789191d94fd42" providerId="LiveId" clId="{A0EFFA9B-083F-4CA7-98A2-F4FDD539422C}" dt="2026-07-25T09:19:21.238" v="790" actId="1076"/>
          <ac:spMkLst>
            <pc:docMk/>
            <pc:sldMk cId="810207522" sldId="260"/>
            <ac:spMk id="5" creationId="{A62D0B65-8C92-9CDD-6229-7F6A872DEB05}"/>
          </ac:spMkLst>
        </pc:spChg>
        <pc:graphicFrameChg chg="add mod ord modGraphic">
          <ac:chgData name="Théis Perrin Zaninello" userId="c5d789191d94fd42" providerId="LiveId" clId="{A0EFFA9B-083F-4CA7-98A2-F4FDD539422C}" dt="2026-07-25T09:38:00.962" v="1402" actId="14100"/>
          <ac:graphicFrameMkLst>
            <pc:docMk/>
            <pc:sldMk cId="810207522" sldId="260"/>
            <ac:graphicFrameMk id="4" creationId="{9001A409-E1F4-4339-A649-65A91FD15C7F}"/>
          </ac:graphicFrameMkLst>
        </pc:graphicFrameChg>
      </pc:sldChg>
      <pc:sldChg chg="addSp delSp modSp new mod setBg">
        <pc:chgData name="Théis Perrin Zaninello" userId="c5d789191d94fd42" providerId="LiveId" clId="{A0EFFA9B-083F-4CA7-98A2-F4FDD539422C}" dt="2026-07-25T09:23:00.693" v="871" actId="26606"/>
        <pc:sldMkLst>
          <pc:docMk/>
          <pc:sldMk cId="3435531354" sldId="261"/>
        </pc:sldMkLst>
        <pc:spChg chg="mod">
          <ac:chgData name="Théis Perrin Zaninello" userId="c5d789191d94fd42" providerId="LiveId" clId="{A0EFFA9B-083F-4CA7-98A2-F4FDD539422C}" dt="2026-07-25T09:23:00.693" v="871" actId="26606"/>
          <ac:spMkLst>
            <pc:docMk/>
            <pc:sldMk cId="3435531354" sldId="261"/>
            <ac:spMk id="2" creationId="{D3517C8A-3927-1FCE-7938-C45526C99F74}"/>
          </ac:spMkLst>
        </pc:spChg>
        <pc:spChg chg="del">
          <ac:chgData name="Théis Perrin Zaninello" userId="c5d789191d94fd42" providerId="LiveId" clId="{A0EFFA9B-083F-4CA7-98A2-F4FDD539422C}" dt="2026-07-25T09:20:13.912" v="829"/>
          <ac:spMkLst>
            <pc:docMk/>
            <pc:sldMk cId="3435531354" sldId="261"/>
            <ac:spMk id="3" creationId="{C3CB3032-83FC-C292-08C5-47997BBC5535}"/>
          </ac:spMkLst>
        </pc:spChg>
        <pc:spChg chg="add del mod">
          <ac:chgData name="Théis Perrin Zaninello" userId="c5d789191d94fd42" providerId="LiveId" clId="{A0EFFA9B-083F-4CA7-98A2-F4FDD539422C}" dt="2026-07-25T09:22:34.622" v="864" actId="931"/>
          <ac:spMkLst>
            <pc:docMk/>
            <pc:sldMk cId="3435531354" sldId="261"/>
            <ac:spMk id="8" creationId="{B8C76CCB-E985-F761-EEA0-8EFA1D37C2A6}"/>
          </ac:spMkLst>
        </pc:spChg>
        <pc:spChg chg="add">
          <ac:chgData name="Théis Perrin Zaninello" userId="c5d789191d94fd42" providerId="LiveId" clId="{A0EFFA9B-083F-4CA7-98A2-F4FDD539422C}" dt="2026-07-25T09:23:00.693" v="871" actId="26606"/>
          <ac:spMkLst>
            <pc:docMk/>
            <pc:sldMk cId="3435531354" sldId="261"/>
            <ac:spMk id="17" creationId="{19F9BF86-FE94-4517-B97D-026C7515E589}"/>
          </ac:spMkLst>
        </pc:spChg>
        <pc:graphicFrameChg chg="add del mod modGraphic">
          <ac:chgData name="Théis Perrin Zaninello" userId="c5d789191d94fd42" providerId="LiveId" clId="{A0EFFA9B-083F-4CA7-98A2-F4FDD539422C}" dt="2026-07-25T09:22:13.966" v="863" actId="478"/>
          <ac:graphicFrameMkLst>
            <pc:docMk/>
            <pc:sldMk cId="3435531354" sldId="261"/>
            <ac:graphicFrameMk id="6" creationId="{EC6696F0-2171-7746-4E1E-BF91F388B1F4}"/>
          </ac:graphicFrameMkLst>
        </pc:graphicFrameChg>
        <pc:picChg chg="add mod ord">
          <ac:chgData name="Théis Perrin Zaninello" userId="c5d789191d94fd42" providerId="LiveId" clId="{A0EFFA9B-083F-4CA7-98A2-F4FDD539422C}" dt="2026-07-25T09:23:00.693" v="871" actId="26606"/>
          <ac:picMkLst>
            <pc:docMk/>
            <pc:sldMk cId="3435531354" sldId="261"/>
            <ac:picMk id="10" creationId="{A2643C50-5569-4DCA-F7FE-0A559279E4D0}"/>
          </ac:picMkLst>
        </pc:picChg>
        <pc:cxnChg chg="add">
          <ac:chgData name="Théis Perrin Zaninello" userId="c5d789191d94fd42" providerId="LiveId" clId="{A0EFFA9B-083F-4CA7-98A2-F4FDD539422C}" dt="2026-07-25T09:23:00.693" v="871" actId="26606"/>
          <ac:cxnSpMkLst>
            <pc:docMk/>
            <pc:sldMk cId="3435531354" sldId="261"/>
            <ac:cxnSpMk id="15" creationId="{118E06E4-607B-144B-382B-AD3D06B1EE8C}"/>
          </ac:cxnSpMkLst>
        </pc:cxnChg>
        <pc:cxnChg chg="add">
          <ac:chgData name="Théis Perrin Zaninello" userId="c5d789191d94fd42" providerId="LiveId" clId="{A0EFFA9B-083F-4CA7-98A2-F4FDD539422C}" dt="2026-07-25T09:23:00.693" v="871" actId="26606"/>
          <ac:cxnSpMkLst>
            <pc:docMk/>
            <pc:sldMk cId="3435531354" sldId="261"/>
            <ac:cxnSpMk id="19" creationId="{59D7B6BE-A4E0-4483-BEC5-493AC3E5D2AD}"/>
          </ac:cxnSpMkLst>
        </pc:cxnChg>
      </pc:sldChg>
      <pc:sldChg chg="addSp modSp new mod">
        <pc:chgData name="Théis Perrin Zaninello" userId="c5d789191d94fd42" providerId="LiveId" clId="{A0EFFA9B-083F-4CA7-98A2-F4FDD539422C}" dt="2026-07-25T09:28:57.339" v="1115" actId="20577"/>
        <pc:sldMkLst>
          <pc:docMk/>
          <pc:sldMk cId="4241550136" sldId="262"/>
        </pc:sldMkLst>
        <pc:spChg chg="mod">
          <ac:chgData name="Théis Perrin Zaninello" userId="c5d789191d94fd42" providerId="LiveId" clId="{A0EFFA9B-083F-4CA7-98A2-F4FDD539422C}" dt="2026-07-25T09:23:43.569" v="898" actId="20577"/>
          <ac:spMkLst>
            <pc:docMk/>
            <pc:sldMk cId="4241550136" sldId="262"/>
            <ac:spMk id="2" creationId="{44E26498-0080-5EF2-9795-4E8719BC31BF}"/>
          </ac:spMkLst>
        </pc:spChg>
        <pc:spChg chg="mod">
          <ac:chgData name="Théis Perrin Zaninello" userId="c5d789191d94fd42" providerId="LiveId" clId="{A0EFFA9B-083F-4CA7-98A2-F4FDD539422C}" dt="2026-07-25T09:27:25.232" v="950" actId="20577"/>
          <ac:spMkLst>
            <pc:docMk/>
            <pc:sldMk cId="4241550136" sldId="262"/>
            <ac:spMk id="3" creationId="{AE081015-2370-24A2-8354-F7174509A36E}"/>
          </ac:spMkLst>
        </pc:spChg>
        <pc:spChg chg="add mod">
          <ac:chgData name="Théis Perrin Zaninello" userId="c5d789191d94fd42" providerId="LiveId" clId="{A0EFFA9B-083F-4CA7-98A2-F4FDD539422C}" dt="2026-07-25T09:28:57.339" v="1115" actId="20577"/>
          <ac:spMkLst>
            <pc:docMk/>
            <pc:sldMk cId="4241550136" sldId="262"/>
            <ac:spMk id="8" creationId="{933C4E93-1FC0-115D-9F31-35B08715CB13}"/>
          </ac:spMkLst>
        </pc:spChg>
        <pc:spChg chg="add mod">
          <ac:chgData name="Théis Perrin Zaninello" userId="c5d789191d94fd42" providerId="LiveId" clId="{A0EFFA9B-083F-4CA7-98A2-F4FDD539422C}" dt="2026-07-25T09:28:54.899" v="1114" actId="20577"/>
          <ac:spMkLst>
            <pc:docMk/>
            <pc:sldMk cId="4241550136" sldId="262"/>
            <ac:spMk id="9" creationId="{3CED5DEF-1B14-E399-0782-3F3DB81B845A}"/>
          </ac:spMkLst>
        </pc:spChg>
        <pc:picChg chg="add mod">
          <ac:chgData name="Théis Perrin Zaninello" userId="c5d789191d94fd42" providerId="LiveId" clId="{A0EFFA9B-083F-4CA7-98A2-F4FDD539422C}" dt="2026-07-25T09:27:36.892" v="953" actId="1076"/>
          <ac:picMkLst>
            <pc:docMk/>
            <pc:sldMk cId="4241550136" sldId="262"/>
            <ac:picMk id="5" creationId="{8B85E548-9C27-02C5-3908-314A819FAEA4}"/>
          </ac:picMkLst>
        </pc:picChg>
        <pc:picChg chg="add mod">
          <ac:chgData name="Théis Perrin Zaninello" userId="c5d789191d94fd42" providerId="LiveId" clId="{A0EFFA9B-083F-4CA7-98A2-F4FDD539422C}" dt="2026-07-25T09:28:18.183" v="1019" actId="14100"/>
          <ac:picMkLst>
            <pc:docMk/>
            <pc:sldMk cId="4241550136" sldId="262"/>
            <ac:picMk id="7" creationId="{CC647221-47EB-801E-6248-F187A875BD27}"/>
          </ac:picMkLst>
        </pc:picChg>
      </pc:sldChg>
      <pc:sldChg chg="addSp delSp modSp new mod">
        <pc:chgData name="Théis Perrin Zaninello" userId="c5d789191d94fd42" providerId="LiveId" clId="{A0EFFA9B-083F-4CA7-98A2-F4FDD539422C}" dt="2026-07-25T09:30:26.113" v="1168" actId="20577"/>
        <pc:sldMkLst>
          <pc:docMk/>
          <pc:sldMk cId="1581426140" sldId="263"/>
        </pc:sldMkLst>
        <pc:spChg chg="mod">
          <ac:chgData name="Théis Perrin Zaninello" userId="c5d789191d94fd42" providerId="LiveId" clId="{A0EFFA9B-083F-4CA7-98A2-F4FDD539422C}" dt="2026-07-25T09:30:15.128" v="1144" actId="1076"/>
          <ac:spMkLst>
            <pc:docMk/>
            <pc:sldMk cId="1581426140" sldId="263"/>
            <ac:spMk id="2" creationId="{E5777CA0-77B5-1484-059C-3BCAD76DCF55}"/>
          </ac:spMkLst>
        </pc:spChg>
        <pc:spChg chg="add del mod">
          <ac:chgData name="Théis Perrin Zaninello" userId="c5d789191d94fd42" providerId="LiveId" clId="{A0EFFA9B-083F-4CA7-98A2-F4FDD539422C}" dt="2026-07-25T09:30:26.113" v="1168" actId="20577"/>
          <ac:spMkLst>
            <pc:docMk/>
            <pc:sldMk cId="1581426140" sldId="263"/>
            <ac:spMk id="3" creationId="{1869425E-11C4-C516-9126-663DC12F4A8C}"/>
          </ac:spMkLst>
        </pc:spChg>
        <pc:graphicFrameChg chg="add modGraphic">
          <ac:chgData name="Théis Perrin Zaninello" userId="c5d789191d94fd42" providerId="LiveId" clId="{A0EFFA9B-083F-4CA7-98A2-F4FDD539422C}" dt="2026-07-25T09:29:09.720" v="1132" actId="27309"/>
          <ac:graphicFrameMkLst>
            <pc:docMk/>
            <pc:sldMk cId="1581426140" sldId="263"/>
            <ac:graphicFrameMk id="5" creationId="{40A0C378-348E-3445-B758-691D083D93D3}"/>
          </ac:graphicFrameMkLst>
        </pc:graphicFrameChg>
        <pc:graphicFrameChg chg="add del mod ord modGraphic">
          <ac:chgData name="Théis Perrin Zaninello" userId="c5d789191d94fd42" providerId="LiveId" clId="{A0EFFA9B-083F-4CA7-98A2-F4FDD539422C}" dt="2026-07-25T09:30:17.124" v="1147" actId="3680"/>
          <ac:graphicFrameMkLst>
            <pc:docMk/>
            <pc:sldMk cId="1581426140" sldId="263"/>
            <ac:graphicFrameMk id="6" creationId="{D04F698B-0A81-8763-C62E-4A5D555ACB7A}"/>
          </ac:graphicFrameMkLst>
        </pc:graphicFrameChg>
      </pc:sldChg>
      <pc:sldChg chg="addSp delSp modSp new mod">
        <pc:chgData name="Théis Perrin Zaninello" userId="c5d789191d94fd42" providerId="LiveId" clId="{A0EFFA9B-083F-4CA7-98A2-F4FDD539422C}" dt="2026-07-25T09:33:49.846" v="1339" actId="313"/>
        <pc:sldMkLst>
          <pc:docMk/>
          <pc:sldMk cId="3415954299" sldId="264"/>
        </pc:sldMkLst>
        <pc:spChg chg="del">
          <ac:chgData name="Théis Perrin Zaninello" userId="c5d789191d94fd42" providerId="LiveId" clId="{A0EFFA9B-083F-4CA7-98A2-F4FDD539422C}" dt="2026-07-25T09:30:36.494" v="1170" actId="478"/>
          <ac:spMkLst>
            <pc:docMk/>
            <pc:sldMk cId="3415954299" sldId="264"/>
            <ac:spMk id="2" creationId="{B8615530-9849-1278-FEBA-B04B958F6586}"/>
          </ac:spMkLst>
        </pc:spChg>
        <pc:spChg chg="del">
          <ac:chgData name="Théis Perrin Zaninello" userId="c5d789191d94fd42" providerId="LiveId" clId="{A0EFFA9B-083F-4CA7-98A2-F4FDD539422C}" dt="2026-07-25T09:30:37.798" v="1171" actId="478"/>
          <ac:spMkLst>
            <pc:docMk/>
            <pc:sldMk cId="3415954299" sldId="264"/>
            <ac:spMk id="3" creationId="{79CC3476-1B6C-A27F-C6E4-503D6B885B24}"/>
          </ac:spMkLst>
        </pc:spChg>
        <pc:spChg chg="add del mod">
          <ac:chgData name="Théis Perrin Zaninello" userId="c5d789191d94fd42" providerId="LiveId" clId="{A0EFFA9B-083F-4CA7-98A2-F4FDD539422C}" dt="2026-07-25T09:32:22.691" v="1215" actId="478"/>
          <ac:spMkLst>
            <pc:docMk/>
            <pc:sldMk cId="3415954299" sldId="264"/>
            <ac:spMk id="5" creationId="{29CD9FFD-716C-2A67-66C4-50D67F2DF477}"/>
          </ac:spMkLst>
        </pc:spChg>
        <pc:spChg chg="add del mod">
          <ac:chgData name="Théis Perrin Zaninello" userId="c5d789191d94fd42" providerId="LiveId" clId="{A0EFFA9B-083F-4CA7-98A2-F4FDD539422C}" dt="2026-07-25T09:32:16.961" v="1213" actId="478"/>
          <ac:spMkLst>
            <pc:docMk/>
            <pc:sldMk cId="3415954299" sldId="264"/>
            <ac:spMk id="6" creationId="{353183D0-B712-C00C-D3B9-D0F9AECF1DD2}"/>
          </ac:spMkLst>
        </pc:spChg>
        <pc:graphicFrameChg chg="add mod modGraphic">
          <ac:chgData name="Théis Perrin Zaninello" userId="c5d789191d94fd42" providerId="LiveId" clId="{A0EFFA9B-083F-4CA7-98A2-F4FDD539422C}" dt="2026-07-25T09:33:49.846" v="1339" actId="313"/>
          <ac:graphicFrameMkLst>
            <pc:docMk/>
            <pc:sldMk cId="3415954299" sldId="264"/>
            <ac:graphicFrameMk id="4" creationId="{A059DB8C-7CF7-7EF8-2D9A-1BB583C47FE7}"/>
          </ac:graphicFrameMkLst>
        </pc:graphicFrameChg>
      </pc:sldChg>
      <pc:sldChg chg="addSp delSp modSp new mod setBg">
        <pc:chgData name="Théis Perrin Zaninello" userId="c5d789191d94fd42" providerId="LiveId" clId="{A0EFFA9B-083F-4CA7-98A2-F4FDD539422C}" dt="2026-07-25T11:49:35.617" v="2533" actId="1076"/>
        <pc:sldMkLst>
          <pc:docMk/>
          <pc:sldMk cId="1773366582" sldId="265"/>
        </pc:sldMkLst>
        <pc:spChg chg="mod">
          <ac:chgData name="Théis Perrin Zaninello" userId="c5d789191d94fd42" providerId="LiveId" clId="{A0EFFA9B-083F-4CA7-98A2-F4FDD539422C}" dt="2026-07-25T11:46:44.178" v="2270" actId="1076"/>
          <ac:spMkLst>
            <pc:docMk/>
            <pc:sldMk cId="1773366582" sldId="265"/>
            <ac:spMk id="2" creationId="{EA735444-30A8-B573-5761-1323B61B8A20}"/>
          </ac:spMkLst>
        </pc:spChg>
        <pc:spChg chg="del mod">
          <ac:chgData name="Théis Perrin Zaninello" userId="c5d789191d94fd42" providerId="LiveId" clId="{A0EFFA9B-083F-4CA7-98A2-F4FDD539422C}" dt="2026-07-25T11:33:35.036" v="1462" actId="931"/>
          <ac:spMkLst>
            <pc:docMk/>
            <pc:sldMk cId="1773366582" sldId="265"/>
            <ac:spMk id="3" creationId="{956DD8AC-7089-9C27-BE7F-D2F4200DCFBA}"/>
          </ac:spMkLst>
        </pc:spChg>
        <pc:spChg chg="add mod">
          <ac:chgData name="Théis Perrin Zaninello" userId="c5d789191d94fd42" providerId="LiveId" clId="{A0EFFA9B-083F-4CA7-98A2-F4FDD539422C}" dt="2026-07-25T11:46:55.448" v="2274" actId="403"/>
          <ac:spMkLst>
            <pc:docMk/>
            <pc:sldMk cId="1773366582" sldId="265"/>
            <ac:spMk id="7" creationId="{80791FB9-0084-59A0-CFBE-568E03F3EB85}"/>
          </ac:spMkLst>
        </pc:spChg>
        <pc:spChg chg="add">
          <ac:chgData name="Théis Perrin Zaninello" userId="c5d789191d94fd42" providerId="LiveId" clId="{A0EFFA9B-083F-4CA7-98A2-F4FDD539422C}" dt="2026-07-25T11:46:31.849" v="2268" actId="26606"/>
          <ac:spMkLst>
            <pc:docMk/>
            <pc:sldMk cId="1773366582" sldId="265"/>
            <ac:spMk id="12" creationId="{1653AE3C-AC4F-907C-B473-B9A30D21506F}"/>
          </ac:spMkLst>
        </pc:spChg>
        <pc:picChg chg="add del mod">
          <ac:chgData name="Théis Perrin Zaninello" userId="c5d789191d94fd42" providerId="LiveId" clId="{A0EFFA9B-083F-4CA7-98A2-F4FDD539422C}" dt="2026-07-25T11:33:47.506" v="1466" actId="478"/>
          <ac:picMkLst>
            <pc:docMk/>
            <pc:sldMk cId="1773366582" sldId="265"/>
            <ac:picMk id="5" creationId="{7871AB07-0765-92F5-5A38-49F7ED47ACC4}"/>
          </ac:picMkLst>
        </pc:picChg>
        <pc:picChg chg="add del mod">
          <ac:chgData name="Théis Perrin Zaninello" userId="c5d789191d94fd42" providerId="LiveId" clId="{A0EFFA9B-083F-4CA7-98A2-F4FDD539422C}" dt="2026-07-25T11:49:13.443" v="2528" actId="478"/>
          <ac:picMkLst>
            <pc:docMk/>
            <pc:sldMk cId="1773366582" sldId="265"/>
            <ac:picMk id="9" creationId="{62C26227-0794-3A7F-E806-DD2613E0C866}"/>
          </ac:picMkLst>
        </pc:picChg>
        <pc:picChg chg="add mod">
          <ac:chgData name="Théis Perrin Zaninello" userId="c5d789191d94fd42" providerId="LiveId" clId="{A0EFFA9B-083F-4CA7-98A2-F4FDD539422C}" dt="2026-07-25T11:49:35.617" v="2533" actId="1076"/>
          <ac:picMkLst>
            <pc:docMk/>
            <pc:sldMk cId="1773366582" sldId="265"/>
            <ac:picMk id="10" creationId="{3D6C14D2-679D-D8AF-A828-AAF7A3494F06}"/>
          </ac:picMkLst>
        </pc:picChg>
      </pc:sldChg>
      <pc:sldChg chg="addSp delSp modSp new mod setBg">
        <pc:chgData name="Théis Perrin Zaninello" userId="c5d789191d94fd42" providerId="LiveId" clId="{A0EFFA9B-083F-4CA7-98A2-F4FDD539422C}" dt="2026-07-26T13:00:33.778" v="3134" actId="20577"/>
        <pc:sldMkLst>
          <pc:docMk/>
          <pc:sldMk cId="3226007420" sldId="266"/>
        </pc:sldMkLst>
        <pc:spChg chg="mod">
          <ac:chgData name="Théis Perrin Zaninello" userId="c5d789191d94fd42" providerId="LiveId" clId="{A0EFFA9B-083F-4CA7-98A2-F4FDD539422C}" dt="2026-07-25T11:54:23.536" v="2870" actId="26606"/>
          <ac:spMkLst>
            <pc:docMk/>
            <pc:sldMk cId="3226007420" sldId="266"/>
            <ac:spMk id="2" creationId="{9E96E06D-3A4D-905F-345B-00C93A0F2664}"/>
          </ac:spMkLst>
        </pc:spChg>
        <pc:spChg chg="add del mod">
          <ac:chgData name="Théis Perrin Zaninello" userId="c5d789191d94fd42" providerId="LiveId" clId="{A0EFFA9B-083F-4CA7-98A2-F4FDD539422C}" dt="2026-07-25T11:54:23.536" v="2870" actId="26606"/>
          <ac:spMkLst>
            <pc:docMk/>
            <pc:sldMk cId="3226007420" sldId="266"/>
            <ac:spMk id="3" creationId="{D4415AD4-D059-AEF7-DAA4-A6C1EB2A00D1}"/>
          </ac:spMkLst>
        </pc:spChg>
        <pc:spChg chg="add del">
          <ac:chgData name="Théis Perrin Zaninello" userId="c5d789191d94fd42" providerId="LiveId" clId="{A0EFFA9B-083F-4CA7-98A2-F4FDD539422C}" dt="2026-07-25T11:54:23.505" v="2869" actId="26606"/>
          <ac:spMkLst>
            <pc:docMk/>
            <pc:sldMk cId="3226007420" sldId="266"/>
            <ac:spMk id="9" creationId="{063F27BC-7079-4FF7-8F7C-ABC82FA3C247}"/>
          </ac:spMkLst>
        </pc:spChg>
        <pc:spChg chg="add">
          <ac:chgData name="Théis Perrin Zaninello" userId="c5d789191d94fd42" providerId="LiveId" clId="{A0EFFA9B-083F-4CA7-98A2-F4FDD539422C}" dt="2026-07-25T11:54:23.536" v="2870" actId="26606"/>
          <ac:spMkLst>
            <pc:docMk/>
            <pc:sldMk cId="3226007420" sldId="266"/>
            <ac:spMk id="13" creationId="{063F27BC-7079-4FF7-8F7C-ABC82FA3C247}"/>
          </ac:spMkLst>
        </pc:spChg>
        <pc:graphicFrameChg chg="add del">
          <ac:chgData name="Théis Perrin Zaninello" userId="c5d789191d94fd42" providerId="LiveId" clId="{A0EFFA9B-083F-4CA7-98A2-F4FDD539422C}" dt="2026-07-25T11:54:23.505" v="2869" actId="26606"/>
          <ac:graphicFrameMkLst>
            <pc:docMk/>
            <pc:sldMk cId="3226007420" sldId="266"/>
            <ac:graphicFrameMk id="5" creationId="{25BB584C-8285-7D51-67A2-F45EC6F33939}"/>
          </ac:graphicFrameMkLst>
        </pc:graphicFrameChg>
        <pc:graphicFrameChg chg="add modGraphic">
          <ac:chgData name="Théis Perrin Zaninello" userId="c5d789191d94fd42" providerId="LiveId" clId="{A0EFFA9B-083F-4CA7-98A2-F4FDD539422C}" dt="2026-07-26T13:00:33.778" v="3134" actId="20577"/>
          <ac:graphicFrameMkLst>
            <pc:docMk/>
            <pc:sldMk cId="3226007420" sldId="266"/>
            <ac:graphicFrameMk id="15" creationId="{E67DB43C-E92A-0BF7-0134-66F5FA77293C}"/>
          </ac:graphicFrameMkLst>
        </pc:graphicFrameChg>
        <pc:cxnChg chg="add del">
          <ac:chgData name="Théis Perrin Zaninello" userId="c5d789191d94fd42" providerId="LiveId" clId="{A0EFFA9B-083F-4CA7-98A2-F4FDD539422C}" dt="2026-07-25T11:54:23.505" v="2869" actId="26606"/>
          <ac:cxnSpMkLst>
            <pc:docMk/>
            <pc:sldMk cId="3226007420" sldId="266"/>
            <ac:cxnSpMk id="11" creationId="{40BBF191-9CC8-4313-B1CA-8DF1A53AE4F9}"/>
          </ac:cxnSpMkLst>
        </pc:cxnChg>
        <pc:cxnChg chg="add">
          <ac:chgData name="Théis Perrin Zaninello" userId="c5d789191d94fd42" providerId="LiveId" clId="{A0EFFA9B-083F-4CA7-98A2-F4FDD539422C}" dt="2026-07-25T11:54:23.536" v="2870" actId="26606"/>
          <ac:cxnSpMkLst>
            <pc:docMk/>
            <pc:sldMk cId="3226007420" sldId="266"/>
            <ac:cxnSpMk id="14" creationId="{9B5F4E67-4DB9-8422-13E5-B36FD48EC4D4}"/>
          </ac:cxnSpMkLst>
        </pc:cxnChg>
      </pc:sldChg>
      <pc:sldChg chg="addSp delSp modSp new mod setBg">
        <pc:chgData name="Théis Perrin Zaninello" userId="c5d789191d94fd42" providerId="LiveId" clId="{A0EFFA9B-083F-4CA7-98A2-F4FDD539422C}" dt="2026-07-26T13:00:03.787" v="3116" actId="20577"/>
        <pc:sldMkLst>
          <pc:docMk/>
          <pc:sldMk cId="3705113734" sldId="267"/>
        </pc:sldMkLst>
        <pc:spChg chg="mod">
          <ac:chgData name="Théis Perrin Zaninello" userId="c5d789191d94fd42" providerId="LiveId" clId="{A0EFFA9B-083F-4CA7-98A2-F4FDD539422C}" dt="2026-07-25T11:54:34.850" v="2871" actId="26606"/>
          <ac:spMkLst>
            <pc:docMk/>
            <pc:sldMk cId="3705113734" sldId="267"/>
            <ac:spMk id="2" creationId="{3F45BFB2-4375-A044-5813-322EEAA6D94A}"/>
          </ac:spMkLst>
        </pc:spChg>
        <pc:spChg chg="del mod">
          <ac:chgData name="Théis Perrin Zaninello" userId="c5d789191d94fd42" providerId="LiveId" clId="{A0EFFA9B-083F-4CA7-98A2-F4FDD539422C}" dt="2026-07-25T11:54:34.850" v="2871" actId="26606"/>
          <ac:spMkLst>
            <pc:docMk/>
            <pc:sldMk cId="3705113734" sldId="267"/>
            <ac:spMk id="3" creationId="{892A7D2D-8A46-A700-4B60-312E76868428}"/>
          </ac:spMkLst>
        </pc:spChg>
        <pc:spChg chg="add">
          <ac:chgData name="Théis Perrin Zaninello" userId="c5d789191d94fd42" providerId="LiveId" clId="{A0EFFA9B-083F-4CA7-98A2-F4FDD539422C}" dt="2026-07-25T11:54:34.850" v="2871" actId="26606"/>
          <ac:spMkLst>
            <pc:docMk/>
            <pc:sldMk cId="3705113734" sldId="267"/>
            <ac:spMk id="9" creationId="{A637580D-1176-4083-A9A1-BD8ED08996EC}"/>
          </ac:spMkLst>
        </pc:spChg>
        <pc:graphicFrameChg chg="add mod modGraphic">
          <ac:chgData name="Théis Perrin Zaninello" userId="c5d789191d94fd42" providerId="LiveId" clId="{A0EFFA9B-083F-4CA7-98A2-F4FDD539422C}" dt="2026-07-26T13:00:03.787" v="3116" actId="20577"/>
          <ac:graphicFrameMkLst>
            <pc:docMk/>
            <pc:sldMk cId="3705113734" sldId="267"/>
            <ac:graphicFrameMk id="5" creationId="{26AAB455-FA48-AB18-35A4-F09F0B360719}"/>
          </ac:graphicFrameMkLst>
        </pc:graphicFrameChg>
        <pc:cxnChg chg="add">
          <ac:chgData name="Théis Perrin Zaninello" userId="c5d789191d94fd42" providerId="LiveId" clId="{A0EFFA9B-083F-4CA7-98A2-F4FDD539422C}" dt="2026-07-25T11:54:34.850" v="2871" actId="26606"/>
          <ac:cxnSpMkLst>
            <pc:docMk/>
            <pc:sldMk cId="3705113734" sldId="267"/>
            <ac:cxnSpMk id="11" creationId="{1A85A180-17F0-9F5F-51D9-6D242E7884AB}"/>
          </ac:cxnSpMkLst>
        </pc:cxnChg>
      </pc:sldChg>
      <pc:sldChg chg="addSp modSp new mod setBg addAnim setClrOvrMap">
        <pc:chgData name="Théis Perrin Zaninello" userId="c5d789191d94fd42" providerId="LiveId" clId="{A0EFFA9B-083F-4CA7-98A2-F4FDD539422C}" dt="2026-07-25T11:56:18.697" v="2976"/>
        <pc:sldMkLst>
          <pc:docMk/>
          <pc:sldMk cId="2309315377" sldId="268"/>
        </pc:sldMkLst>
        <pc:spChg chg="mod">
          <ac:chgData name="Théis Perrin Zaninello" userId="c5d789191d94fd42" providerId="LiveId" clId="{A0EFFA9B-083F-4CA7-98A2-F4FDD539422C}" dt="2026-07-25T11:56:18.697" v="2975" actId="26606"/>
          <ac:spMkLst>
            <pc:docMk/>
            <pc:sldMk cId="2309315377" sldId="268"/>
            <ac:spMk id="2" creationId="{F7010F4F-D7A5-A2DE-AA58-5086C5BF3F08}"/>
          </ac:spMkLst>
        </pc:spChg>
        <pc:spChg chg="mod">
          <ac:chgData name="Théis Perrin Zaninello" userId="c5d789191d94fd42" providerId="LiveId" clId="{A0EFFA9B-083F-4CA7-98A2-F4FDD539422C}" dt="2026-07-25T11:56:18.697" v="2975" actId="26606"/>
          <ac:spMkLst>
            <pc:docMk/>
            <pc:sldMk cId="2309315377" sldId="268"/>
            <ac:spMk id="3" creationId="{D1BB3BAD-14C2-7ACC-B26B-382498C388AF}"/>
          </ac:spMkLst>
        </pc:spChg>
        <pc:spChg chg="add">
          <ac:chgData name="Théis Perrin Zaninello" userId="c5d789191d94fd42" providerId="LiveId" clId="{A0EFFA9B-083F-4CA7-98A2-F4FDD539422C}" dt="2026-07-25T11:56:18.697" v="2975" actId="26606"/>
          <ac:spMkLst>
            <pc:docMk/>
            <pc:sldMk cId="2309315377" sldId="268"/>
            <ac:spMk id="12" creationId="{19F9BF86-FE94-4517-B97D-026C7515E589}"/>
          </ac:spMkLst>
        </pc:spChg>
        <pc:spChg chg="add">
          <ac:chgData name="Théis Perrin Zaninello" userId="c5d789191d94fd42" providerId="LiveId" clId="{A0EFFA9B-083F-4CA7-98A2-F4FDD539422C}" dt="2026-07-25T11:56:18.697" v="2975" actId="26606"/>
          <ac:spMkLst>
            <pc:docMk/>
            <pc:sldMk cId="2309315377" sldId="268"/>
            <ac:spMk id="14" creationId="{72E284DE-AB43-1296-3166-892F44A3A2E9}"/>
          </ac:spMkLst>
        </pc:spChg>
        <pc:picChg chg="add mod ord">
          <ac:chgData name="Théis Perrin Zaninello" userId="c5d789191d94fd42" providerId="LiveId" clId="{A0EFFA9B-083F-4CA7-98A2-F4FDD539422C}" dt="2026-07-25T11:56:18.697" v="2975" actId="26606"/>
          <ac:picMkLst>
            <pc:docMk/>
            <pc:sldMk cId="2309315377" sldId="268"/>
            <ac:picMk id="5" creationId="{1A035657-CB25-C035-2001-7721CF10D5C7}"/>
          </ac:picMkLst>
        </pc:picChg>
        <pc:cxnChg chg="add">
          <ac:chgData name="Théis Perrin Zaninello" userId="c5d789191d94fd42" providerId="LiveId" clId="{A0EFFA9B-083F-4CA7-98A2-F4FDD539422C}" dt="2026-07-25T11:56:18.697" v="2975" actId="26606"/>
          <ac:cxnSpMkLst>
            <pc:docMk/>
            <pc:sldMk cId="2309315377" sldId="268"/>
            <ac:cxnSpMk id="10" creationId="{118E06E4-607B-144B-382B-AD3D06B1EE8C}"/>
          </ac:cxnSpMkLst>
        </pc:cxnChg>
        <pc:cxnChg chg="add">
          <ac:chgData name="Théis Perrin Zaninello" userId="c5d789191d94fd42" providerId="LiveId" clId="{A0EFFA9B-083F-4CA7-98A2-F4FDD539422C}" dt="2026-07-25T11:56:18.697" v="2975" actId="26606"/>
          <ac:cxnSpMkLst>
            <pc:docMk/>
            <pc:sldMk cId="2309315377" sldId="268"/>
            <ac:cxnSpMk id="16" creationId="{97CC2FE6-3AD0-4131-B4BC-1F4D65E25E13}"/>
          </ac:cxnSpMkLst>
        </pc:cxnChg>
      </pc:sldChg>
      <pc:sldChg chg="delSp modSp new mod">
        <pc:chgData name="Théis Perrin Zaninello" userId="c5d789191d94fd42" providerId="LiveId" clId="{A0EFFA9B-083F-4CA7-98A2-F4FDD539422C}" dt="2026-07-26T13:00:13.206" v="3127" actId="20577"/>
        <pc:sldMkLst>
          <pc:docMk/>
          <pc:sldMk cId="1590346059" sldId="269"/>
        </pc:sldMkLst>
        <pc:spChg chg="mod">
          <ac:chgData name="Théis Perrin Zaninello" userId="c5d789191d94fd42" providerId="LiveId" clId="{A0EFFA9B-083F-4CA7-98A2-F4FDD539422C}" dt="2026-07-26T13:00:13.206" v="3127" actId="20577"/>
          <ac:spMkLst>
            <pc:docMk/>
            <pc:sldMk cId="1590346059" sldId="269"/>
            <ac:spMk id="2" creationId="{414DF31B-F021-B171-0FD2-1A3EC448BBF2}"/>
          </ac:spMkLst>
        </pc:spChg>
        <pc:spChg chg="del">
          <ac:chgData name="Théis Perrin Zaninello" userId="c5d789191d94fd42" providerId="LiveId" clId="{A0EFFA9B-083F-4CA7-98A2-F4FDD539422C}" dt="2026-07-25T11:56:41.605" v="3006" actId="478"/>
          <ac:spMkLst>
            <pc:docMk/>
            <pc:sldMk cId="1590346059" sldId="269"/>
            <ac:spMk id="3" creationId="{0EF1A9F6-8857-51D1-63D3-57A945D96DD6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715B25-10E7-46E1-BF2D-0A2DBA5F86C6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7A4BA56-275E-4DA8-ADD2-C95B0CD40C2D}">
      <dgm:prSet/>
      <dgm:spPr/>
      <dgm:t>
        <a:bodyPr/>
        <a:lstStyle/>
        <a:p>
          <a:r>
            <a:rPr lang="en-US"/>
            <a:t>1.</a:t>
          </a:r>
          <a:endParaRPr lang="en-US" dirty="0"/>
        </a:p>
      </dgm:t>
    </dgm:pt>
    <dgm:pt modelId="{6E36E277-9B19-4004-8844-BB841B6E3A03}" type="parTrans" cxnId="{41BAC3E8-FA1D-49C4-9B04-C7041974A681}">
      <dgm:prSet/>
      <dgm:spPr/>
      <dgm:t>
        <a:bodyPr/>
        <a:lstStyle/>
        <a:p>
          <a:endParaRPr lang="en-US"/>
        </a:p>
      </dgm:t>
    </dgm:pt>
    <dgm:pt modelId="{7A040D7C-5B0D-4DC2-A0E4-E881682425FA}" type="sibTrans" cxnId="{41BAC3E8-FA1D-49C4-9B04-C7041974A681}">
      <dgm:prSet/>
      <dgm:spPr/>
      <dgm:t>
        <a:bodyPr/>
        <a:lstStyle/>
        <a:p>
          <a:endParaRPr lang="en-US"/>
        </a:p>
      </dgm:t>
    </dgm:pt>
    <dgm:pt modelId="{CE87FD2B-2402-4022-820E-A6EB1AE27C3A}">
      <dgm:prSet/>
      <dgm:spPr/>
      <dgm:t>
        <a:bodyPr/>
        <a:lstStyle/>
        <a:p>
          <a:r>
            <a:rPr lang="en-US" dirty="0"/>
            <a:t>2.</a:t>
          </a:r>
        </a:p>
      </dgm:t>
    </dgm:pt>
    <dgm:pt modelId="{67431482-76E0-4924-98B6-AEBA8C6EE39A}" type="parTrans" cxnId="{5B82EF44-E83B-409A-A90F-146867E251A4}">
      <dgm:prSet/>
      <dgm:spPr/>
      <dgm:t>
        <a:bodyPr/>
        <a:lstStyle/>
        <a:p>
          <a:endParaRPr lang="en-US"/>
        </a:p>
      </dgm:t>
    </dgm:pt>
    <dgm:pt modelId="{36550764-C1B9-4D47-9219-4ED28CE84B5E}" type="sibTrans" cxnId="{5B82EF44-E83B-409A-A90F-146867E251A4}">
      <dgm:prSet/>
      <dgm:spPr/>
      <dgm:t>
        <a:bodyPr/>
        <a:lstStyle/>
        <a:p>
          <a:endParaRPr lang="en-US"/>
        </a:p>
      </dgm:t>
    </dgm:pt>
    <dgm:pt modelId="{245B070C-FDAD-4F3A-8DAB-0BCFE4004470}">
      <dgm:prSet/>
      <dgm:spPr/>
      <dgm:t>
        <a:bodyPr/>
        <a:lstStyle/>
        <a:p>
          <a:r>
            <a:rPr lang="en-US" dirty="0"/>
            <a:t>4.</a:t>
          </a:r>
        </a:p>
      </dgm:t>
    </dgm:pt>
    <dgm:pt modelId="{E976DE3B-5412-46D1-8DDF-EB359BF3817C}" type="parTrans" cxnId="{5250AEAC-ADF7-4209-BA90-B3CC3B2D4B43}">
      <dgm:prSet/>
      <dgm:spPr/>
      <dgm:t>
        <a:bodyPr/>
        <a:lstStyle/>
        <a:p>
          <a:endParaRPr lang="en-US"/>
        </a:p>
      </dgm:t>
    </dgm:pt>
    <dgm:pt modelId="{643F49A4-7A02-464A-851A-DB6FBB0E20D9}" type="sibTrans" cxnId="{5250AEAC-ADF7-4209-BA90-B3CC3B2D4B43}">
      <dgm:prSet/>
      <dgm:spPr/>
      <dgm:t>
        <a:bodyPr/>
        <a:lstStyle/>
        <a:p>
          <a:endParaRPr lang="en-US"/>
        </a:p>
      </dgm:t>
    </dgm:pt>
    <dgm:pt modelId="{584AC308-6641-4066-AD84-885BDBED940C}">
      <dgm:prSet/>
      <dgm:spPr/>
      <dgm:t>
        <a:bodyPr/>
        <a:lstStyle/>
        <a:p>
          <a:r>
            <a:rPr lang="en-US" dirty="0"/>
            <a:t>5.</a:t>
          </a:r>
        </a:p>
      </dgm:t>
    </dgm:pt>
    <dgm:pt modelId="{EEA27BD6-06EC-4FA0-91C6-6FD08AFBBC09}" type="parTrans" cxnId="{B3127376-5438-41A9-8F98-4D75457F1E63}">
      <dgm:prSet/>
      <dgm:spPr/>
      <dgm:t>
        <a:bodyPr/>
        <a:lstStyle/>
        <a:p>
          <a:endParaRPr lang="en-US"/>
        </a:p>
      </dgm:t>
    </dgm:pt>
    <dgm:pt modelId="{28F529FE-D4BD-40CF-A805-52D2A6CAC840}" type="sibTrans" cxnId="{B3127376-5438-41A9-8F98-4D75457F1E63}">
      <dgm:prSet/>
      <dgm:spPr/>
      <dgm:t>
        <a:bodyPr/>
        <a:lstStyle/>
        <a:p>
          <a:endParaRPr lang="en-US"/>
        </a:p>
      </dgm:t>
    </dgm:pt>
    <dgm:pt modelId="{BE690FF3-52A7-47E4-84FD-22EE2ED4CFC9}">
      <dgm:prSet/>
      <dgm:spPr/>
      <dgm:t>
        <a:bodyPr/>
        <a:lstStyle/>
        <a:p>
          <a:r>
            <a:rPr lang="en-US" dirty="0"/>
            <a:t>6.</a:t>
          </a:r>
        </a:p>
      </dgm:t>
    </dgm:pt>
    <dgm:pt modelId="{8ACD818D-639D-45E5-BC2A-CFA98E67DEC1}" type="parTrans" cxnId="{1234A7D4-A99B-405F-A0C9-95B67ACD7C25}">
      <dgm:prSet/>
      <dgm:spPr/>
      <dgm:t>
        <a:bodyPr/>
        <a:lstStyle/>
        <a:p>
          <a:endParaRPr lang="en-US"/>
        </a:p>
      </dgm:t>
    </dgm:pt>
    <dgm:pt modelId="{369D32ED-E510-4FBF-8FEA-AC072E0AD1BB}" type="sibTrans" cxnId="{1234A7D4-A99B-405F-A0C9-95B67ACD7C25}">
      <dgm:prSet/>
      <dgm:spPr/>
      <dgm:t>
        <a:bodyPr/>
        <a:lstStyle/>
        <a:p>
          <a:endParaRPr lang="en-US"/>
        </a:p>
      </dgm:t>
    </dgm:pt>
    <dgm:pt modelId="{DF5ACB21-6E3B-488F-AEC4-2D7D6856FE9A}">
      <dgm:prSet/>
      <dgm:spPr/>
      <dgm:t>
        <a:bodyPr/>
        <a:lstStyle/>
        <a:p>
          <a:r>
            <a:rPr lang="en-US" dirty="0"/>
            <a:t>7.</a:t>
          </a:r>
        </a:p>
      </dgm:t>
    </dgm:pt>
    <dgm:pt modelId="{9AE745D7-11AF-47E4-B3E1-C6A610F1B38E}" type="parTrans" cxnId="{D5D900CA-EF2B-4A18-B936-69281B782B76}">
      <dgm:prSet/>
      <dgm:spPr/>
      <dgm:t>
        <a:bodyPr/>
        <a:lstStyle/>
        <a:p>
          <a:endParaRPr lang="en-US"/>
        </a:p>
      </dgm:t>
    </dgm:pt>
    <dgm:pt modelId="{A5B7FA47-1076-45DB-95B2-FA2B463D4350}" type="sibTrans" cxnId="{D5D900CA-EF2B-4A18-B936-69281B782B76}">
      <dgm:prSet/>
      <dgm:spPr/>
      <dgm:t>
        <a:bodyPr/>
        <a:lstStyle/>
        <a:p>
          <a:endParaRPr lang="en-US"/>
        </a:p>
      </dgm:t>
    </dgm:pt>
    <dgm:pt modelId="{E2578E8E-F0FE-4DBF-BD93-1B3FCD4E823D}">
      <dgm:prSet/>
      <dgm:spPr/>
      <dgm:t>
        <a:bodyPr/>
        <a:lstStyle/>
        <a:p>
          <a:r>
            <a:rPr lang="en-US" dirty="0"/>
            <a:t>3.</a:t>
          </a:r>
        </a:p>
      </dgm:t>
    </dgm:pt>
    <dgm:pt modelId="{C2234E3A-598A-451B-9F38-E2B425236C32}" type="parTrans" cxnId="{299ACE6A-56A5-4381-AD9A-C0499053AD61}">
      <dgm:prSet/>
      <dgm:spPr/>
      <dgm:t>
        <a:bodyPr/>
        <a:lstStyle/>
        <a:p>
          <a:endParaRPr lang="fr-FR"/>
        </a:p>
      </dgm:t>
    </dgm:pt>
    <dgm:pt modelId="{292955C6-74D5-4B3F-81C1-5431D65FCBA5}" type="sibTrans" cxnId="{299ACE6A-56A5-4381-AD9A-C0499053AD61}">
      <dgm:prSet/>
      <dgm:spPr/>
      <dgm:t>
        <a:bodyPr/>
        <a:lstStyle/>
        <a:p>
          <a:endParaRPr lang="fr-FR"/>
        </a:p>
      </dgm:t>
    </dgm:pt>
    <dgm:pt modelId="{9FBBC820-9FA0-4D30-B884-BF71718069FA}">
      <dgm:prSet phldrT="[Texte]" phldr="0"/>
      <dgm:spPr/>
      <dgm:t>
        <a:bodyPr/>
        <a:lstStyle/>
        <a:p>
          <a:r>
            <a:rPr lang="fr-FR" dirty="0"/>
            <a:t>2.Bis</a:t>
          </a:r>
        </a:p>
      </dgm:t>
    </dgm:pt>
    <dgm:pt modelId="{D8177B81-FF79-44F1-83A3-3DEB32667A71}" type="parTrans" cxnId="{0292F928-211C-4388-B244-A77E0ED26D72}">
      <dgm:prSet/>
      <dgm:spPr/>
      <dgm:t>
        <a:bodyPr/>
        <a:lstStyle/>
        <a:p>
          <a:endParaRPr lang="fr-FR"/>
        </a:p>
      </dgm:t>
    </dgm:pt>
    <dgm:pt modelId="{AD334CE1-C5B7-4963-90C0-B4A08EC5B0A3}" type="sibTrans" cxnId="{0292F928-211C-4388-B244-A77E0ED26D72}">
      <dgm:prSet/>
      <dgm:spPr/>
      <dgm:t>
        <a:bodyPr/>
        <a:lstStyle/>
        <a:p>
          <a:endParaRPr lang="fr-FR"/>
        </a:p>
      </dgm:t>
    </dgm:pt>
    <dgm:pt modelId="{2210DA47-8091-493F-9DF4-D3A2C81B9A65}" type="pres">
      <dgm:prSet presAssocID="{70715B25-10E7-46E1-BF2D-0A2DBA5F86C6}" presName="Name0" presStyleCnt="0">
        <dgm:presLayoutVars>
          <dgm:dir/>
          <dgm:resizeHandles val="exact"/>
        </dgm:presLayoutVars>
      </dgm:prSet>
      <dgm:spPr/>
    </dgm:pt>
    <dgm:pt modelId="{157F9197-F2EC-4074-9207-2DB5843BBE2B}" type="pres">
      <dgm:prSet presAssocID="{07A4BA56-275E-4DA8-ADD2-C95B0CD40C2D}" presName="node" presStyleLbl="node1" presStyleIdx="0" presStyleCnt="8">
        <dgm:presLayoutVars>
          <dgm:bulletEnabled val="1"/>
        </dgm:presLayoutVars>
      </dgm:prSet>
      <dgm:spPr/>
    </dgm:pt>
    <dgm:pt modelId="{826D6001-63EF-4FF7-B980-3FACB9C1116A}" type="pres">
      <dgm:prSet presAssocID="{7A040D7C-5B0D-4DC2-A0E4-E881682425FA}" presName="sibTrans" presStyleLbl="sibTrans1D1" presStyleIdx="0" presStyleCnt="7"/>
      <dgm:spPr/>
    </dgm:pt>
    <dgm:pt modelId="{1E3E14D5-EAE3-4EB6-9654-A13494B7CB63}" type="pres">
      <dgm:prSet presAssocID="{7A040D7C-5B0D-4DC2-A0E4-E881682425FA}" presName="connectorText" presStyleLbl="sibTrans1D1" presStyleIdx="0" presStyleCnt="7"/>
      <dgm:spPr/>
    </dgm:pt>
    <dgm:pt modelId="{436307C1-E15D-4F65-A730-937941EB8625}" type="pres">
      <dgm:prSet presAssocID="{CE87FD2B-2402-4022-820E-A6EB1AE27C3A}" presName="node" presStyleLbl="node1" presStyleIdx="1" presStyleCnt="8">
        <dgm:presLayoutVars>
          <dgm:bulletEnabled val="1"/>
        </dgm:presLayoutVars>
      </dgm:prSet>
      <dgm:spPr/>
    </dgm:pt>
    <dgm:pt modelId="{98A7EE61-ADBB-470E-96FA-83E9667F9962}" type="pres">
      <dgm:prSet presAssocID="{36550764-C1B9-4D47-9219-4ED28CE84B5E}" presName="sibTrans" presStyleLbl="sibTrans1D1" presStyleIdx="1" presStyleCnt="7"/>
      <dgm:spPr/>
    </dgm:pt>
    <dgm:pt modelId="{8097609D-F462-4579-8FE6-A38774DE242C}" type="pres">
      <dgm:prSet presAssocID="{36550764-C1B9-4D47-9219-4ED28CE84B5E}" presName="connectorText" presStyleLbl="sibTrans1D1" presStyleIdx="1" presStyleCnt="7"/>
      <dgm:spPr/>
    </dgm:pt>
    <dgm:pt modelId="{E77D2937-5098-4F5B-BBE5-08A7BCE98B13}" type="pres">
      <dgm:prSet presAssocID="{9FBBC820-9FA0-4D30-B884-BF71718069FA}" presName="node" presStyleLbl="node1" presStyleIdx="2" presStyleCnt="8">
        <dgm:presLayoutVars>
          <dgm:bulletEnabled val="1"/>
        </dgm:presLayoutVars>
      </dgm:prSet>
      <dgm:spPr/>
    </dgm:pt>
    <dgm:pt modelId="{837DAE2D-B10F-425C-B611-31919122BA60}" type="pres">
      <dgm:prSet presAssocID="{AD334CE1-C5B7-4963-90C0-B4A08EC5B0A3}" presName="sibTrans" presStyleLbl="sibTrans1D1" presStyleIdx="2" presStyleCnt="7"/>
      <dgm:spPr/>
    </dgm:pt>
    <dgm:pt modelId="{7DACDBD3-F832-4649-90E0-17C6182B065B}" type="pres">
      <dgm:prSet presAssocID="{AD334CE1-C5B7-4963-90C0-B4A08EC5B0A3}" presName="connectorText" presStyleLbl="sibTrans1D1" presStyleIdx="2" presStyleCnt="7"/>
      <dgm:spPr/>
    </dgm:pt>
    <dgm:pt modelId="{3CF6B6DA-8E4A-4143-8F66-33BF0BEA0304}" type="pres">
      <dgm:prSet presAssocID="{E2578E8E-F0FE-4DBF-BD93-1B3FCD4E823D}" presName="node" presStyleLbl="node1" presStyleIdx="3" presStyleCnt="8">
        <dgm:presLayoutVars>
          <dgm:bulletEnabled val="1"/>
        </dgm:presLayoutVars>
      </dgm:prSet>
      <dgm:spPr/>
    </dgm:pt>
    <dgm:pt modelId="{B4407ED2-7FEB-41F1-898D-4A0414005B52}" type="pres">
      <dgm:prSet presAssocID="{292955C6-74D5-4B3F-81C1-5431D65FCBA5}" presName="sibTrans" presStyleLbl="sibTrans1D1" presStyleIdx="3" presStyleCnt="7"/>
      <dgm:spPr/>
    </dgm:pt>
    <dgm:pt modelId="{1C820619-5BA4-4B8D-B102-F77C396CAEA0}" type="pres">
      <dgm:prSet presAssocID="{292955C6-74D5-4B3F-81C1-5431D65FCBA5}" presName="connectorText" presStyleLbl="sibTrans1D1" presStyleIdx="3" presStyleCnt="7"/>
      <dgm:spPr/>
    </dgm:pt>
    <dgm:pt modelId="{BCB00E8E-34BA-4FAD-9979-23E40252D6C9}" type="pres">
      <dgm:prSet presAssocID="{245B070C-FDAD-4F3A-8DAB-0BCFE4004470}" presName="node" presStyleLbl="node1" presStyleIdx="4" presStyleCnt="8">
        <dgm:presLayoutVars>
          <dgm:bulletEnabled val="1"/>
        </dgm:presLayoutVars>
      </dgm:prSet>
      <dgm:spPr/>
    </dgm:pt>
    <dgm:pt modelId="{E189F48B-0BAE-43E3-B50B-11F02408A47C}" type="pres">
      <dgm:prSet presAssocID="{643F49A4-7A02-464A-851A-DB6FBB0E20D9}" presName="sibTrans" presStyleLbl="sibTrans1D1" presStyleIdx="4" presStyleCnt="7"/>
      <dgm:spPr/>
    </dgm:pt>
    <dgm:pt modelId="{D145A569-B82C-41BC-922C-CF9812A41582}" type="pres">
      <dgm:prSet presAssocID="{643F49A4-7A02-464A-851A-DB6FBB0E20D9}" presName="connectorText" presStyleLbl="sibTrans1D1" presStyleIdx="4" presStyleCnt="7"/>
      <dgm:spPr/>
    </dgm:pt>
    <dgm:pt modelId="{2599DDD0-FAC7-407F-9818-8A603B2F4308}" type="pres">
      <dgm:prSet presAssocID="{584AC308-6641-4066-AD84-885BDBED940C}" presName="node" presStyleLbl="node1" presStyleIdx="5" presStyleCnt="8">
        <dgm:presLayoutVars>
          <dgm:bulletEnabled val="1"/>
        </dgm:presLayoutVars>
      </dgm:prSet>
      <dgm:spPr/>
    </dgm:pt>
    <dgm:pt modelId="{CFCDE806-E5EE-4C3B-ABAD-38EB6D4F487D}" type="pres">
      <dgm:prSet presAssocID="{28F529FE-D4BD-40CF-A805-52D2A6CAC840}" presName="sibTrans" presStyleLbl="sibTrans1D1" presStyleIdx="5" presStyleCnt="7"/>
      <dgm:spPr/>
    </dgm:pt>
    <dgm:pt modelId="{7FA0CFCE-566F-4D63-9F66-A57BE9F8074F}" type="pres">
      <dgm:prSet presAssocID="{28F529FE-D4BD-40CF-A805-52D2A6CAC840}" presName="connectorText" presStyleLbl="sibTrans1D1" presStyleIdx="5" presStyleCnt="7"/>
      <dgm:spPr/>
    </dgm:pt>
    <dgm:pt modelId="{AE3ECB18-160F-4197-AD48-D681DEE906C2}" type="pres">
      <dgm:prSet presAssocID="{BE690FF3-52A7-47E4-84FD-22EE2ED4CFC9}" presName="node" presStyleLbl="node1" presStyleIdx="6" presStyleCnt="8">
        <dgm:presLayoutVars>
          <dgm:bulletEnabled val="1"/>
        </dgm:presLayoutVars>
      </dgm:prSet>
      <dgm:spPr/>
    </dgm:pt>
    <dgm:pt modelId="{FE7BE871-9FB0-49FC-8064-1B2C94A7A1C3}" type="pres">
      <dgm:prSet presAssocID="{369D32ED-E510-4FBF-8FEA-AC072E0AD1BB}" presName="sibTrans" presStyleLbl="sibTrans1D1" presStyleIdx="6" presStyleCnt="7"/>
      <dgm:spPr/>
    </dgm:pt>
    <dgm:pt modelId="{027FE872-A15B-42BC-A53F-162ECD54CBB8}" type="pres">
      <dgm:prSet presAssocID="{369D32ED-E510-4FBF-8FEA-AC072E0AD1BB}" presName="connectorText" presStyleLbl="sibTrans1D1" presStyleIdx="6" presStyleCnt="7"/>
      <dgm:spPr/>
    </dgm:pt>
    <dgm:pt modelId="{011E14B7-2076-4D13-B52D-5C1099C5A732}" type="pres">
      <dgm:prSet presAssocID="{DF5ACB21-6E3B-488F-AEC4-2D7D6856FE9A}" presName="node" presStyleLbl="node1" presStyleIdx="7" presStyleCnt="8">
        <dgm:presLayoutVars>
          <dgm:bulletEnabled val="1"/>
        </dgm:presLayoutVars>
      </dgm:prSet>
      <dgm:spPr/>
    </dgm:pt>
  </dgm:ptLst>
  <dgm:cxnLst>
    <dgm:cxn modelId="{1AC2A305-EFE0-4389-80B3-0D73D2F28EC9}" type="presOf" srcId="{9FBBC820-9FA0-4D30-B884-BF71718069FA}" destId="{E77D2937-5098-4F5B-BBE5-08A7BCE98B13}" srcOrd="0" destOrd="0" presId="urn:microsoft.com/office/officeart/2016/7/layout/RepeatingBendingProcessNew"/>
    <dgm:cxn modelId="{D2576B06-6876-4D99-A50E-56227A95DA7D}" type="presOf" srcId="{E2578E8E-F0FE-4DBF-BD93-1B3FCD4E823D}" destId="{3CF6B6DA-8E4A-4143-8F66-33BF0BEA0304}" srcOrd="0" destOrd="0" presId="urn:microsoft.com/office/officeart/2016/7/layout/RepeatingBendingProcessNew"/>
    <dgm:cxn modelId="{538DC21B-3BDE-498B-BD05-80C7F6162D4A}" type="presOf" srcId="{70715B25-10E7-46E1-BF2D-0A2DBA5F86C6}" destId="{2210DA47-8091-493F-9DF4-D3A2C81B9A65}" srcOrd="0" destOrd="0" presId="urn:microsoft.com/office/officeart/2016/7/layout/RepeatingBendingProcessNew"/>
    <dgm:cxn modelId="{490BA722-0D5C-413D-BA4A-EB23CBAE56AB}" type="presOf" srcId="{369D32ED-E510-4FBF-8FEA-AC072E0AD1BB}" destId="{027FE872-A15B-42BC-A53F-162ECD54CBB8}" srcOrd="1" destOrd="0" presId="urn:microsoft.com/office/officeart/2016/7/layout/RepeatingBendingProcessNew"/>
    <dgm:cxn modelId="{F9089825-1689-4666-9DBC-50DD08E6BBC1}" type="presOf" srcId="{643F49A4-7A02-464A-851A-DB6FBB0E20D9}" destId="{E189F48B-0BAE-43E3-B50B-11F02408A47C}" srcOrd="0" destOrd="0" presId="urn:microsoft.com/office/officeart/2016/7/layout/RepeatingBendingProcessNew"/>
    <dgm:cxn modelId="{0292F928-211C-4388-B244-A77E0ED26D72}" srcId="{70715B25-10E7-46E1-BF2D-0A2DBA5F86C6}" destId="{9FBBC820-9FA0-4D30-B884-BF71718069FA}" srcOrd="2" destOrd="0" parTransId="{D8177B81-FF79-44F1-83A3-3DEB32667A71}" sibTransId="{AD334CE1-C5B7-4963-90C0-B4A08EC5B0A3}"/>
    <dgm:cxn modelId="{8594822A-D2A1-4D0E-A063-20A5C60D5735}" type="presOf" srcId="{292955C6-74D5-4B3F-81C1-5431D65FCBA5}" destId="{B4407ED2-7FEB-41F1-898D-4A0414005B52}" srcOrd="0" destOrd="0" presId="urn:microsoft.com/office/officeart/2016/7/layout/RepeatingBendingProcessNew"/>
    <dgm:cxn modelId="{9DFD7A32-A76A-411A-B32F-779926195823}" type="presOf" srcId="{369D32ED-E510-4FBF-8FEA-AC072E0AD1BB}" destId="{FE7BE871-9FB0-49FC-8064-1B2C94A7A1C3}" srcOrd="0" destOrd="0" presId="urn:microsoft.com/office/officeart/2016/7/layout/RepeatingBendingProcessNew"/>
    <dgm:cxn modelId="{D26D223A-E557-4B8E-8547-BE61CC6C7E24}" type="presOf" srcId="{CE87FD2B-2402-4022-820E-A6EB1AE27C3A}" destId="{436307C1-E15D-4F65-A730-937941EB8625}" srcOrd="0" destOrd="0" presId="urn:microsoft.com/office/officeart/2016/7/layout/RepeatingBendingProcessNew"/>
    <dgm:cxn modelId="{ABEBA764-A354-4D6A-AFEC-37090CACD648}" type="presOf" srcId="{643F49A4-7A02-464A-851A-DB6FBB0E20D9}" destId="{D145A569-B82C-41BC-922C-CF9812A41582}" srcOrd="1" destOrd="0" presId="urn:microsoft.com/office/officeart/2016/7/layout/RepeatingBendingProcessNew"/>
    <dgm:cxn modelId="{5B82EF44-E83B-409A-A90F-146867E251A4}" srcId="{70715B25-10E7-46E1-BF2D-0A2DBA5F86C6}" destId="{CE87FD2B-2402-4022-820E-A6EB1AE27C3A}" srcOrd="1" destOrd="0" parTransId="{67431482-76E0-4924-98B6-AEBA8C6EE39A}" sibTransId="{36550764-C1B9-4D47-9219-4ED28CE84B5E}"/>
    <dgm:cxn modelId="{72B96C49-AE5F-44A0-A629-B6D4B7EE6E71}" type="presOf" srcId="{36550764-C1B9-4D47-9219-4ED28CE84B5E}" destId="{8097609D-F462-4579-8FE6-A38774DE242C}" srcOrd="1" destOrd="0" presId="urn:microsoft.com/office/officeart/2016/7/layout/RepeatingBendingProcessNew"/>
    <dgm:cxn modelId="{299ACE6A-56A5-4381-AD9A-C0499053AD61}" srcId="{70715B25-10E7-46E1-BF2D-0A2DBA5F86C6}" destId="{E2578E8E-F0FE-4DBF-BD93-1B3FCD4E823D}" srcOrd="3" destOrd="0" parTransId="{C2234E3A-598A-451B-9F38-E2B425236C32}" sibTransId="{292955C6-74D5-4B3F-81C1-5431D65FCBA5}"/>
    <dgm:cxn modelId="{94210374-19C0-49E6-91FC-1EE6AB667AC7}" type="presOf" srcId="{36550764-C1B9-4D47-9219-4ED28CE84B5E}" destId="{98A7EE61-ADBB-470E-96FA-83E9667F9962}" srcOrd="0" destOrd="0" presId="urn:microsoft.com/office/officeart/2016/7/layout/RepeatingBendingProcessNew"/>
    <dgm:cxn modelId="{B3127376-5438-41A9-8F98-4D75457F1E63}" srcId="{70715B25-10E7-46E1-BF2D-0A2DBA5F86C6}" destId="{584AC308-6641-4066-AD84-885BDBED940C}" srcOrd="5" destOrd="0" parTransId="{EEA27BD6-06EC-4FA0-91C6-6FD08AFBBC09}" sibTransId="{28F529FE-D4BD-40CF-A805-52D2A6CAC840}"/>
    <dgm:cxn modelId="{A972A77C-0080-4997-9FB9-B8B66B5B9E33}" type="presOf" srcId="{245B070C-FDAD-4F3A-8DAB-0BCFE4004470}" destId="{BCB00E8E-34BA-4FAD-9979-23E40252D6C9}" srcOrd="0" destOrd="0" presId="urn:microsoft.com/office/officeart/2016/7/layout/RepeatingBendingProcessNew"/>
    <dgm:cxn modelId="{E5664986-54A4-4DAE-942D-0FD83BF99691}" type="presOf" srcId="{7A040D7C-5B0D-4DC2-A0E4-E881682425FA}" destId="{1E3E14D5-EAE3-4EB6-9654-A13494B7CB63}" srcOrd="1" destOrd="0" presId="urn:microsoft.com/office/officeart/2016/7/layout/RepeatingBendingProcessNew"/>
    <dgm:cxn modelId="{07C44F94-BC48-488A-A62D-9276EC4B649E}" type="presOf" srcId="{BE690FF3-52A7-47E4-84FD-22EE2ED4CFC9}" destId="{AE3ECB18-160F-4197-AD48-D681DEE906C2}" srcOrd="0" destOrd="0" presId="urn:microsoft.com/office/officeart/2016/7/layout/RepeatingBendingProcessNew"/>
    <dgm:cxn modelId="{5250AEAC-ADF7-4209-BA90-B3CC3B2D4B43}" srcId="{70715B25-10E7-46E1-BF2D-0A2DBA5F86C6}" destId="{245B070C-FDAD-4F3A-8DAB-0BCFE4004470}" srcOrd="4" destOrd="0" parTransId="{E976DE3B-5412-46D1-8DDF-EB359BF3817C}" sibTransId="{643F49A4-7A02-464A-851A-DB6FBB0E20D9}"/>
    <dgm:cxn modelId="{DB323AAF-225F-40AC-9A1F-9AD463FD73D6}" type="presOf" srcId="{DF5ACB21-6E3B-488F-AEC4-2D7D6856FE9A}" destId="{011E14B7-2076-4D13-B52D-5C1099C5A732}" srcOrd="0" destOrd="0" presId="urn:microsoft.com/office/officeart/2016/7/layout/RepeatingBendingProcessNew"/>
    <dgm:cxn modelId="{D5D900CA-EF2B-4A18-B936-69281B782B76}" srcId="{70715B25-10E7-46E1-BF2D-0A2DBA5F86C6}" destId="{DF5ACB21-6E3B-488F-AEC4-2D7D6856FE9A}" srcOrd="7" destOrd="0" parTransId="{9AE745D7-11AF-47E4-B3E1-C6A610F1B38E}" sibTransId="{A5B7FA47-1076-45DB-95B2-FA2B463D4350}"/>
    <dgm:cxn modelId="{1234A7D4-A99B-405F-A0C9-95B67ACD7C25}" srcId="{70715B25-10E7-46E1-BF2D-0A2DBA5F86C6}" destId="{BE690FF3-52A7-47E4-84FD-22EE2ED4CFC9}" srcOrd="6" destOrd="0" parTransId="{8ACD818D-639D-45E5-BC2A-CFA98E67DEC1}" sibTransId="{369D32ED-E510-4FBF-8FEA-AC072E0AD1BB}"/>
    <dgm:cxn modelId="{98DC43D7-1129-4DCB-BB8A-756B2B767B1D}" type="presOf" srcId="{AD334CE1-C5B7-4963-90C0-B4A08EC5B0A3}" destId="{7DACDBD3-F832-4649-90E0-17C6182B065B}" srcOrd="1" destOrd="0" presId="urn:microsoft.com/office/officeart/2016/7/layout/RepeatingBendingProcessNew"/>
    <dgm:cxn modelId="{72A047DD-95EB-4947-9FF0-A38FF17ECF1B}" type="presOf" srcId="{292955C6-74D5-4B3F-81C1-5431D65FCBA5}" destId="{1C820619-5BA4-4B8D-B102-F77C396CAEA0}" srcOrd="1" destOrd="0" presId="urn:microsoft.com/office/officeart/2016/7/layout/RepeatingBendingProcessNew"/>
    <dgm:cxn modelId="{350C69DD-5B26-49B6-AF08-5AA483A9FEAB}" type="presOf" srcId="{7A040D7C-5B0D-4DC2-A0E4-E881682425FA}" destId="{826D6001-63EF-4FF7-B980-3FACB9C1116A}" srcOrd="0" destOrd="0" presId="urn:microsoft.com/office/officeart/2016/7/layout/RepeatingBendingProcessNew"/>
    <dgm:cxn modelId="{EE8232E1-AC58-42E7-8E99-E40BBD6F8DF1}" type="presOf" srcId="{28F529FE-D4BD-40CF-A805-52D2A6CAC840}" destId="{7FA0CFCE-566F-4D63-9F66-A57BE9F8074F}" srcOrd="1" destOrd="0" presId="urn:microsoft.com/office/officeart/2016/7/layout/RepeatingBendingProcessNew"/>
    <dgm:cxn modelId="{17B4CAE4-9522-439F-A2CC-461F765C374C}" type="presOf" srcId="{07A4BA56-275E-4DA8-ADD2-C95B0CD40C2D}" destId="{157F9197-F2EC-4074-9207-2DB5843BBE2B}" srcOrd="0" destOrd="0" presId="urn:microsoft.com/office/officeart/2016/7/layout/RepeatingBendingProcessNew"/>
    <dgm:cxn modelId="{41BAC3E8-FA1D-49C4-9B04-C7041974A681}" srcId="{70715B25-10E7-46E1-BF2D-0A2DBA5F86C6}" destId="{07A4BA56-275E-4DA8-ADD2-C95B0CD40C2D}" srcOrd="0" destOrd="0" parTransId="{6E36E277-9B19-4004-8844-BB841B6E3A03}" sibTransId="{7A040D7C-5B0D-4DC2-A0E4-E881682425FA}"/>
    <dgm:cxn modelId="{4D7C78F1-484A-4678-8BA7-1CF96400AEE5}" type="presOf" srcId="{AD334CE1-C5B7-4963-90C0-B4A08EC5B0A3}" destId="{837DAE2D-B10F-425C-B611-31919122BA60}" srcOrd="0" destOrd="0" presId="urn:microsoft.com/office/officeart/2016/7/layout/RepeatingBendingProcessNew"/>
    <dgm:cxn modelId="{0792ABF4-AE39-4639-B372-88C1C1C5F039}" type="presOf" srcId="{28F529FE-D4BD-40CF-A805-52D2A6CAC840}" destId="{CFCDE806-E5EE-4C3B-ABAD-38EB6D4F487D}" srcOrd="0" destOrd="0" presId="urn:microsoft.com/office/officeart/2016/7/layout/RepeatingBendingProcessNew"/>
    <dgm:cxn modelId="{098D62F6-7818-4B9C-A512-A3BA924F6CD0}" type="presOf" srcId="{584AC308-6641-4066-AD84-885BDBED940C}" destId="{2599DDD0-FAC7-407F-9818-8A603B2F4308}" srcOrd="0" destOrd="0" presId="urn:microsoft.com/office/officeart/2016/7/layout/RepeatingBendingProcessNew"/>
    <dgm:cxn modelId="{E7AAF9E2-1481-49C4-90B4-E48B5CCD4167}" type="presParOf" srcId="{2210DA47-8091-493F-9DF4-D3A2C81B9A65}" destId="{157F9197-F2EC-4074-9207-2DB5843BBE2B}" srcOrd="0" destOrd="0" presId="urn:microsoft.com/office/officeart/2016/7/layout/RepeatingBendingProcessNew"/>
    <dgm:cxn modelId="{04CC0A0E-9755-4810-9532-DF71399351B3}" type="presParOf" srcId="{2210DA47-8091-493F-9DF4-D3A2C81B9A65}" destId="{826D6001-63EF-4FF7-B980-3FACB9C1116A}" srcOrd="1" destOrd="0" presId="urn:microsoft.com/office/officeart/2016/7/layout/RepeatingBendingProcessNew"/>
    <dgm:cxn modelId="{7CFE9F08-B87D-417F-B7A6-F9C51621A6D7}" type="presParOf" srcId="{826D6001-63EF-4FF7-B980-3FACB9C1116A}" destId="{1E3E14D5-EAE3-4EB6-9654-A13494B7CB63}" srcOrd="0" destOrd="0" presId="urn:microsoft.com/office/officeart/2016/7/layout/RepeatingBendingProcessNew"/>
    <dgm:cxn modelId="{E6EEFF6F-70BE-47BD-9038-7D94EEBD24C8}" type="presParOf" srcId="{2210DA47-8091-493F-9DF4-D3A2C81B9A65}" destId="{436307C1-E15D-4F65-A730-937941EB8625}" srcOrd="2" destOrd="0" presId="urn:microsoft.com/office/officeart/2016/7/layout/RepeatingBendingProcessNew"/>
    <dgm:cxn modelId="{4485028E-2F4C-4D38-83FF-8B256275B409}" type="presParOf" srcId="{2210DA47-8091-493F-9DF4-D3A2C81B9A65}" destId="{98A7EE61-ADBB-470E-96FA-83E9667F9962}" srcOrd="3" destOrd="0" presId="urn:microsoft.com/office/officeart/2016/7/layout/RepeatingBendingProcessNew"/>
    <dgm:cxn modelId="{362C836F-8E40-44A3-A607-A54A7B33AAC5}" type="presParOf" srcId="{98A7EE61-ADBB-470E-96FA-83E9667F9962}" destId="{8097609D-F462-4579-8FE6-A38774DE242C}" srcOrd="0" destOrd="0" presId="urn:microsoft.com/office/officeart/2016/7/layout/RepeatingBendingProcessNew"/>
    <dgm:cxn modelId="{DC6FB636-04BB-44EB-BA2F-66A23D7209A6}" type="presParOf" srcId="{2210DA47-8091-493F-9DF4-D3A2C81B9A65}" destId="{E77D2937-5098-4F5B-BBE5-08A7BCE98B13}" srcOrd="4" destOrd="0" presId="urn:microsoft.com/office/officeart/2016/7/layout/RepeatingBendingProcessNew"/>
    <dgm:cxn modelId="{EDF48C29-3DE9-4918-858A-C47466DEB386}" type="presParOf" srcId="{2210DA47-8091-493F-9DF4-D3A2C81B9A65}" destId="{837DAE2D-B10F-425C-B611-31919122BA60}" srcOrd="5" destOrd="0" presId="urn:microsoft.com/office/officeart/2016/7/layout/RepeatingBendingProcessNew"/>
    <dgm:cxn modelId="{FB967E57-7A0E-4B16-B979-C5C6618CB784}" type="presParOf" srcId="{837DAE2D-B10F-425C-B611-31919122BA60}" destId="{7DACDBD3-F832-4649-90E0-17C6182B065B}" srcOrd="0" destOrd="0" presId="urn:microsoft.com/office/officeart/2016/7/layout/RepeatingBendingProcessNew"/>
    <dgm:cxn modelId="{47F12FB0-B99F-4578-A581-DDA65D31E27B}" type="presParOf" srcId="{2210DA47-8091-493F-9DF4-D3A2C81B9A65}" destId="{3CF6B6DA-8E4A-4143-8F66-33BF0BEA0304}" srcOrd="6" destOrd="0" presId="urn:microsoft.com/office/officeart/2016/7/layout/RepeatingBendingProcessNew"/>
    <dgm:cxn modelId="{4D984AD4-E9C2-4E7F-8E82-A48D00CA63ED}" type="presParOf" srcId="{2210DA47-8091-493F-9DF4-D3A2C81B9A65}" destId="{B4407ED2-7FEB-41F1-898D-4A0414005B52}" srcOrd="7" destOrd="0" presId="urn:microsoft.com/office/officeart/2016/7/layout/RepeatingBendingProcessNew"/>
    <dgm:cxn modelId="{34ADF5C0-03A8-44CA-9422-25A162327938}" type="presParOf" srcId="{B4407ED2-7FEB-41F1-898D-4A0414005B52}" destId="{1C820619-5BA4-4B8D-B102-F77C396CAEA0}" srcOrd="0" destOrd="0" presId="urn:microsoft.com/office/officeart/2016/7/layout/RepeatingBendingProcessNew"/>
    <dgm:cxn modelId="{150CD389-740F-4C52-8F3A-11AA1427106D}" type="presParOf" srcId="{2210DA47-8091-493F-9DF4-D3A2C81B9A65}" destId="{BCB00E8E-34BA-4FAD-9979-23E40252D6C9}" srcOrd="8" destOrd="0" presId="urn:microsoft.com/office/officeart/2016/7/layout/RepeatingBendingProcessNew"/>
    <dgm:cxn modelId="{5E2CAD34-B6C0-440B-91C1-87D6CF98C91C}" type="presParOf" srcId="{2210DA47-8091-493F-9DF4-D3A2C81B9A65}" destId="{E189F48B-0BAE-43E3-B50B-11F02408A47C}" srcOrd="9" destOrd="0" presId="urn:microsoft.com/office/officeart/2016/7/layout/RepeatingBendingProcessNew"/>
    <dgm:cxn modelId="{E14B4CDF-E401-4D24-8354-517384BBF988}" type="presParOf" srcId="{E189F48B-0BAE-43E3-B50B-11F02408A47C}" destId="{D145A569-B82C-41BC-922C-CF9812A41582}" srcOrd="0" destOrd="0" presId="urn:microsoft.com/office/officeart/2016/7/layout/RepeatingBendingProcessNew"/>
    <dgm:cxn modelId="{CAAA375D-9BEF-4DE9-8733-A40554253FDA}" type="presParOf" srcId="{2210DA47-8091-493F-9DF4-D3A2C81B9A65}" destId="{2599DDD0-FAC7-407F-9818-8A603B2F4308}" srcOrd="10" destOrd="0" presId="urn:microsoft.com/office/officeart/2016/7/layout/RepeatingBendingProcessNew"/>
    <dgm:cxn modelId="{11397CE2-D8EC-46FF-B9B7-11A893E72CDA}" type="presParOf" srcId="{2210DA47-8091-493F-9DF4-D3A2C81B9A65}" destId="{CFCDE806-E5EE-4C3B-ABAD-38EB6D4F487D}" srcOrd="11" destOrd="0" presId="urn:microsoft.com/office/officeart/2016/7/layout/RepeatingBendingProcessNew"/>
    <dgm:cxn modelId="{D8B4DCC5-8C49-444C-AF97-6C1D1CD9249D}" type="presParOf" srcId="{CFCDE806-E5EE-4C3B-ABAD-38EB6D4F487D}" destId="{7FA0CFCE-566F-4D63-9F66-A57BE9F8074F}" srcOrd="0" destOrd="0" presId="urn:microsoft.com/office/officeart/2016/7/layout/RepeatingBendingProcessNew"/>
    <dgm:cxn modelId="{C0CE5831-1DA8-4C28-9AFC-37E8C8412A9E}" type="presParOf" srcId="{2210DA47-8091-493F-9DF4-D3A2C81B9A65}" destId="{AE3ECB18-160F-4197-AD48-D681DEE906C2}" srcOrd="12" destOrd="0" presId="urn:microsoft.com/office/officeart/2016/7/layout/RepeatingBendingProcessNew"/>
    <dgm:cxn modelId="{5EFD2CDA-6247-46FA-805C-D86DF6A01E51}" type="presParOf" srcId="{2210DA47-8091-493F-9DF4-D3A2C81B9A65}" destId="{FE7BE871-9FB0-49FC-8064-1B2C94A7A1C3}" srcOrd="13" destOrd="0" presId="urn:microsoft.com/office/officeart/2016/7/layout/RepeatingBendingProcessNew"/>
    <dgm:cxn modelId="{B54EEA55-5E1C-45B6-8178-FB66AC29264E}" type="presParOf" srcId="{FE7BE871-9FB0-49FC-8064-1B2C94A7A1C3}" destId="{027FE872-A15B-42BC-A53F-162ECD54CBB8}" srcOrd="0" destOrd="0" presId="urn:microsoft.com/office/officeart/2016/7/layout/RepeatingBendingProcessNew"/>
    <dgm:cxn modelId="{3BF74758-B3FE-4768-8620-C202826DB77D}" type="presParOf" srcId="{2210DA47-8091-493F-9DF4-D3A2C81B9A65}" destId="{011E14B7-2076-4D13-B52D-5C1099C5A732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F9FF6A-03AF-415F-A9CE-EAFF37E49E6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9282DDF4-87B1-4FFC-B3D7-0142A02A21D7}">
      <dgm:prSet/>
      <dgm:spPr/>
      <dgm:t>
        <a:bodyPr/>
        <a:lstStyle/>
        <a:p>
          <a:r>
            <a:rPr lang="fr-FR" dirty="0"/>
            <a:t>Je voudrais de l’Argent de poche pour notamment :</a:t>
          </a:r>
          <a:endParaRPr lang="en-US" dirty="0"/>
        </a:p>
      </dgm:t>
    </dgm:pt>
    <dgm:pt modelId="{73DC2391-741C-4862-A6DB-4ABFF22799C8}" type="parTrans" cxnId="{660D2FAA-04DE-4FA1-9ECA-64F467203F72}">
      <dgm:prSet/>
      <dgm:spPr/>
      <dgm:t>
        <a:bodyPr/>
        <a:lstStyle/>
        <a:p>
          <a:endParaRPr lang="en-US"/>
        </a:p>
      </dgm:t>
    </dgm:pt>
    <dgm:pt modelId="{75620C7C-90F5-49ED-BF33-2A7487A016D7}" type="sibTrans" cxnId="{660D2FAA-04DE-4FA1-9ECA-64F467203F72}">
      <dgm:prSet/>
      <dgm:spPr/>
      <dgm:t>
        <a:bodyPr/>
        <a:lstStyle/>
        <a:p>
          <a:endParaRPr lang="en-US"/>
        </a:p>
      </dgm:t>
    </dgm:pt>
    <dgm:pt modelId="{06F3E6B5-EF15-4E12-9278-DAF04E3355C6}">
      <dgm:prSet/>
      <dgm:spPr/>
      <dgm:t>
        <a:bodyPr/>
        <a:lstStyle/>
        <a:p>
          <a:r>
            <a:rPr lang="fr-FR" dirty="0"/>
            <a:t>-</a:t>
          </a:r>
          <a:endParaRPr lang="en-US" dirty="0"/>
        </a:p>
      </dgm:t>
    </dgm:pt>
    <dgm:pt modelId="{F2D21A40-1506-4897-8B7D-48C5553C468B}" type="parTrans" cxnId="{057F2D8F-8B0D-4354-AC4B-8572955837A6}">
      <dgm:prSet/>
      <dgm:spPr/>
      <dgm:t>
        <a:bodyPr/>
        <a:lstStyle/>
        <a:p>
          <a:endParaRPr lang="en-US"/>
        </a:p>
      </dgm:t>
    </dgm:pt>
    <dgm:pt modelId="{A792B562-F9CE-4E1F-A118-1C6E4EEFC7D8}" type="sibTrans" cxnId="{057F2D8F-8B0D-4354-AC4B-8572955837A6}">
      <dgm:prSet/>
      <dgm:spPr/>
      <dgm:t>
        <a:bodyPr/>
        <a:lstStyle/>
        <a:p>
          <a:endParaRPr lang="en-US"/>
        </a:p>
      </dgm:t>
    </dgm:pt>
    <dgm:pt modelId="{2A2F115C-6471-4DFC-B7E1-79D0212D235E}">
      <dgm:prSet/>
      <dgm:spPr/>
      <dgm:t>
        <a:bodyPr/>
        <a:lstStyle/>
        <a:p>
          <a:r>
            <a:rPr lang="en-US" dirty="0"/>
            <a:t>-</a:t>
          </a:r>
        </a:p>
      </dgm:t>
    </dgm:pt>
    <dgm:pt modelId="{5A7CF9FC-92E1-474E-A04A-FC6187996C55}" type="parTrans" cxnId="{F4523105-8C96-4736-9FC8-C0EDA1049425}">
      <dgm:prSet/>
      <dgm:spPr/>
      <dgm:t>
        <a:bodyPr/>
        <a:lstStyle/>
        <a:p>
          <a:endParaRPr lang="en-US"/>
        </a:p>
      </dgm:t>
    </dgm:pt>
    <dgm:pt modelId="{4811E462-5A3D-4DE9-AA96-0339954C253C}" type="sibTrans" cxnId="{F4523105-8C96-4736-9FC8-C0EDA1049425}">
      <dgm:prSet/>
      <dgm:spPr/>
      <dgm:t>
        <a:bodyPr/>
        <a:lstStyle/>
        <a:p>
          <a:endParaRPr lang="en-US"/>
        </a:p>
      </dgm:t>
    </dgm:pt>
    <dgm:pt modelId="{1A147208-11B2-4831-933D-C1F10FE59D02}">
      <dgm:prSet/>
      <dgm:spPr/>
      <dgm:t>
        <a:bodyPr/>
        <a:lstStyle/>
        <a:p>
          <a:r>
            <a:rPr lang="en-US" dirty="0"/>
            <a:t>-</a:t>
          </a:r>
        </a:p>
      </dgm:t>
    </dgm:pt>
    <dgm:pt modelId="{C74F11BE-5D32-4872-A998-88F2EADFC370}" type="parTrans" cxnId="{D960754F-D7BD-49F7-BA85-C8B912025599}">
      <dgm:prSet/>
      <dgm:spPr/>
      <dgm:t>
        <a:bodyPr/>
        <a:lstStyle/>
        <a:p>
          <a:endParaRPr lang="en-US"/>
        </a:p>
      </dgm:t>
    </dgm:pt>
    <dgm:pt modelId="{538E151E-EFAE-496F-85A8-53523D7F4C42}" type="sibTrans" cxnId="{D960754F-D7BD-49F7-BA85-C8B912025599}">
      <dgm:prSet/>
      <dgm:spPr/>
      <dgm:t>
        <a:bodyPr/>
        <a:lstStyle/>
        <a:p>
          <a:endParaRPr lang="en-US"/>
        </a:p>
      </dgm:t>
    </dgm:pt>
    <dgm:pt modelId="{59D3E2B6-0E81-46C0-9FFF-F228DA4FC561}">
      <dgm:prSet/>
      <dgm:spPr/>
      <dgm:t>
        <a:bodyPr/>
        <a:lstStyle/>
        <a:p>
          <a:r>
            <a:rPr lang="fr-FR" dirty="0"/>
            <a:t>-</a:t>
          </a:r>
          <a:endParaRPr lang="en-US" dirty="0"/>
        </a:p>
      </dgm:t>
    </dgm:pt>
    <dgm:pt modelId="{4F071959-BD95-464F-A6F7-2008AAE86D82}" type="parTrans" cxnId="{BFC28234-D8FE-4BA7-9625-EF4E384C47F5}">
      <dgm:prSet/>
      <dgm:spPr/>
      <dgm:t>
        <a:bodyPr/>
        <a:lstStyle/>
        <a:p>
          <a:endParaRPr lang="en-US"/>
        </a:p>
      </dgm:t>
    </dgm:pt>
    <dgm:pt modelId="{3DDDCED2-89F6-4D90-952C-CA66A1CFD20B}" type="sibTrans" cxnId="{BFC28234-D8FE-4BA7-9625-EF4E384C47F5}">
      <dgm:prSet/>
      <dgm:spPr/>
      <dgm:t>
        <a:bodyPr/>
        <a:lstStyle/>
        <a:p>
          <a:endParaRPr lang="en-US"/>
        </a:p>
      </dgm:t>
    </dgm:pt>
    <dgm:pt modelId="{A4145BEA-183B-4059-8801-DC7F348A81FF}" type="pres">
      <dgm:prSet presAssocID="{96F9FF6A-03AF-415F-A9CE-EAFF37E49E6A}" presName="root" presStyleCnt="0">
        <dgm:presLayoutVars>
          <dgm:dir/>
          <dgm:resizeHandles val="exact"/>
        </dgm:presLayoutVars>
      </dgm:prSet>
      <dgm:spPr/>
    </dgm:pt>
    <dgm:pt modelId="{8938D718-515A-4E91-80C5-E082B72D7448}" type="pres">
      <dgm:prSet presAssocID="{9282DDF4-87B1-4FFC-B3D7-0142A02A21D7}" presName="compNode" presStyleCnt="0"/>
      <dgm:spPr/>
    </dgm:pt>
    <dgm:pt modelId="{F6757115-2009-4DD2-A653-A643E318A92D}" type="pres">
      <dgm:prSet presAssocID="{9282DDF4-87B1-4FFC-B3D7-0142A02A21D7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Envelope"/>
        </a:ext>
      </dgm:extLst>
    </dgm:pt>
    <dgm:pt modelId="{09993BCE-9A91-497F-A94C-790B086E0BE7}" type="pres">
      <dgm:prSet presAssocID="{9282DDF4-87B1-4FFC-B3D7-0142A02A21D7}" presName="spaceRect" presStyleCnt="0"/>
      <dgm:spPr/>
    </dgm:pt>
    <dgm:pt modelId="{CB0DF038-EC66-4F28-8E35-0B0077D8865B}" type="pres">
      <dgm:prSet presAssocID="{9282DDF4-87B1-4FFC-B3D7-0142A02A21D7}" presName="textRect" presStyleLbl="revTx" presStyleIdx="0" presStyleCnt="5">
        <dgm:presLayoutVars>
          <dgm:chMax val="1"/>
          <dgm:chPref val="1"/>
        </dgm:presLayoutVars>
      </dgm:prSet>
      <dgm:spPr/>
    </dgm:pt>
    <dgm:pt modelId="{D738B430-8305-42FC-AEEA-316DADB5E269}" type="pres">
      <dgm:prSet presAssocID="{75620C7C-90F5-49ED-BF33-2A7487A016D7}" presName="sibTrans" presStyleCnt="0"/>
      <dgm:spPr/>
    </dgm:pt>
    <dgm:pt modelId="{C3AFEF6C-8B2B-4095-801B-25DE7C97127C}" type="pres">
      <dgm:prSet presAssocID="{06F3E6B5-EF15-4E12-9278-DAF04E3355C6}" presName="compNode" presStyleCnt="0"/>
      <dgm:spPr/>
    </dgm:pt>
    <dgm:pt modelId="{A4F3786F-E433-472C-A963-8E9F76F3DF0D}" type="pres">
      <dgm:prSet presAssocID="{06F3E6B5-EF15-4E12-9278-DAF04E3355C6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liday Tree"/>
        </a:ext>
      </dgm:extLst>
    </dgm:pt>
    <dgm:pt modelId="{E9EFC794-1085-4D53-AEA6-C10B136444C3}" type="pres">
      <dgm:prSet presAssocID="{06F3E6B5-EF15-4E12-9278-DAF04E3355C6}" presName="spaceRect" presStyleCnt="0"/>
      <dgm:spPr/>
    </dgm:pt>
    <dgm:pt modelId="{6C364338-2C2F-4C20-AE65-2CEB01102CEA}" type="pres">
      <dgm:prSet presAssocID="{06F3E6B5-EF15-4E12-9278-DAF04E3355C6}" presName="textRect" presStyleLbl="revTx" presStyleIdx="1" presStyleCnt="5">
        <dgm:presLayoutVars>
          <dgm:chMax val="1"/>
          <dgm:chPref val="1"/>
        </dgm:presLayoutVars>
      </dgm:prSet>
      <dgm:spPr/>
    </dgm:pt>
    <dgm:pt modelId="{32DA1C72-6A72-4980-AD8B-4F9C659AAE8A}" type="pres">
      <dgm:prSet presAssocID="{A792B562-F9CE-4E1F-A118-1C6E4EEFC7D8}" presName="sibTrans" presStyleCnt="0"/>
      <dgm:spPr/>
    </dgm:pt>
    <dgm:pt modelId="{EB7B8E8F-DD89-4D01-A569-3A1A551D9433}" type="pres">
      <dgm:prSet presAssocID="{2A2F115C-6471-4DFC-B7E1-79D0212D235E}" presName="compNode" presStyleCnt="0"/>
      <dgm:spPr/>
    </dgm:pt>
    <dgm:pt modelId="{8E71D910-C176-4A26-93B3-6920D7CEBD63}" type="pres">
      <dgm:prSet presAssocID="{2A2F115C-6471-4DFC-B7E1-79D0212D235E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um Set"/>
        </a:ext>
      </dgm:extLst>
    </dgm:pt>
    <dgm:pt modelId="{D18952EC-30A5-48AC-90B8-578BEA5C7F42}" type="pres">
      <dgm:prSet presAssocID="{2A2F115C-6471-4DFC-B7E1-79D0212D235E}" presName="spaceRect" presStyleCnt="0"/>
      <dgm:spPr/>
    </dgm:pt>
    <dgm:pt modelId="{33AA16D7-C570-471B-AF9A-6B70AD9E5BA1}" type="pres">
      <dgm:prSet presAssocID="{2A2F115C-6471-4DFC-B7E1-79D0212D235E}" presName="textRect" presStyleLbl="revTx" presStyleIdx="2" presStyleCnt="5">
        <dgm:presLayoutVars>
          <dgm:chMax val="1"/>
          <dgm:chPref val="1"/>
        </dgm:presLayoutVars>
      </dgm:prSet>
      <dgm:spPr/>
    </dgm:pt>
    <dgm:pt modelId="{85CE6DC4-9402-453D-BF08-28048FB5E640}" type="pres">
      <dgm:prSet presAssocID="{4811E462-5A3D-4DE9-AA96-0339954C253C}" presName="sibTrans" presStyleCnt="0"/>
      <dgm:spPr/>
    </dgm:pt>
    <dgm:pt modelId="{C995985F-55DB-443F-911B-FE0F340AA013}" type="pres">
      <dgm:prSet presAssocID="{1A147208-11B2-4831-933D-C1F10FE59D02}" presName="compNode" presStyleCnt="0"/>
      <dgm:spPr/>
    </dgm:pt>
    <dgm:pt modelId="{7F2BAF08-6F2E-4502-BDAF-C6788AB3DB3E}" type="pres">
      <dgm:prSet presAssocID="{1A147208-11B2-4831-933D-C1F10FE59D02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ping cart"/>
        </a:ext>
      </dgm:extLst>
    </dgm:pt>
    <dgm:pt modelId="{2FA62B94-35C4-4F40-9C6D-663ED68CDDEF}" type="pres">
      <dgm:prSet presAssocID="{1A147208-11B2-4831-933D-C1F10FE59D02}" presName="spaceRect" presStyleCnt="0"/>
      <dgm:spPr/>
    </dgm:pt>
    <dgm:pt modelId="{1EB2B892-B0BE-4999-817B-AA2E6AF10933}" type="pres">
      <dgm:prSet presAssocID="{1A147208-11B2-4831-933D-C1F10FE59D02}" presName="textRect" presStyleLbl="revTx" presStyleIdx="3" presStyleCnt="5">
        <dgm:presLayoutVars>
          <dgm:chMax val="1"/>
          <dgm:chPref val="1"/>
        </dgm:presLayoutVars>
      </dgm:prSet>
      <dgm:spPr/>
    </dgm:pt>
    <dgm:pt modelId="{9159863B-A51C-4C30-AC43-EDC25DC13225}" type="pres">
      <dgm:prSet presAssocID="{538E151E-EFAE-496F-85A8-53523D7F4C42}" presName="sibTrans" presStyleCnt="0"/>
      <dgm:spPr/>
    </dgm:pt>
    <dgm:pt modelId="{3F53A343-9A35-4A64-8E03-0C33C7E4D6C0}" type="pres">
      <dgm:prSet presAssocID="{59D3E2B6-0E81-46C0-9FFF-F228DA4FC561}" presName="compNode" presStyleCnt="0"/>
      <dgm:spPr/>
    </dgm:pt>
    <dgm:pt modelId="{D14D1106-ED85-4DE8-B141-8BD2E2AC83B8}" type="pres">
      <dgm:prSet presAssocID="{59D3E2B6-0E81-46C0-9FFF-F228DA4FC561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B24C3A29-6E80-4786-A480-AB4CABC53932}" type="pres">
      <dgm:prSet presAssocID="{59D3E2B6-0E81-46C0-9FFF-F228DA4FC561}" presName="spaceRect" presStyleCnt="0"/>
      <dgm:spPr/>
    </dgm:pt>
    <dgm:pt modelId="{8728A2BF-FA6F-4F97-A492-8E62B03EC846}" type="pres">
      <dgm:prSet presAssocID="{59D3E2B6-0E81-46C0-9FFF-F228DA4FC56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F4523105-8C96-4736-9FC8-C0EDA1049425}" srcId="{96F9FF6A-03AF-415F-A9CE-EAFF37E49E6A}" destId="{2A2F115C-6471-4DFC-B7E1-79D0212D235E}" srcOrd="2" destOrd="0" parTransId="{5A7CF9FC-92E1-474E-A04A-FC6187996C55}" sibTransId="{4811E462-5A3D-4DE9-AA96-0339954C253C}"/>
    <dgm:cxn modelId="{21187914-6C3C-4387-9238-0CA49BB9ABB6}" type="presOf" srcId="{2A2F115C-6471-4DFC-B7E1-79D0212D235E}" destId="{33AA16D7-C570-471B-AF9A-6B70AD9E5BA1}" srcOrd="0" destOrd="0" presId="urn:microsoft.com/office/officeart/2018/2/layout/IconLabelList"/>
    <dgm:cxn modelId="{DAA3B72C-4F5B-461D-B972-109989F4FC5A}" type="presOf" srcId="{9282DDF4-87B1-4FFC-B3D7-0142A02A21D7}" destId="{CB0DF038-EC66-4F28-8E35-0B0077D8865B}" srcOrd="0" destOrd="0" presId="urn:microsoft.com/office/officeart/2018/2/layout/IconLabelList"/>
    <dgm:cxn modelId="{BFC28234-D8FE-4BA7-9625-EF4E384C47F5}" srcId="{96F9FF6A-03AF-415F-A9CE-EAFF37E49E6A}" destId="{59D3E2B6-0E81-46C0-9FFF-F228DA4FC561}" srcOrd="4" destOrd="0" parTransId="{4F071959-BD95-464F-A6F7-2008AAE86D82}" sibTransId="{3DDDCED2-89F6-4D90-952C-CA66A1CFD20B}"/>
    <dgm:cxn modelId="{D960754F-D7BD-49F7-BA85-C8B912025599}" srcId="{96F9FF6A-03AF-415F-A9CE-EAFF37E49E6A}" destId="{1A147208-11B2-4831-933D-C1F10FE59D02}" srcOrd="3" destOrd="0" parTransId="{C74F11BE-5D32-4872-A998-88F2EADFC370}" sibTransId="{538E151E-EFAE-496F-85A8-53523D7F4C42}"/>
    <dgm:cxn modelId="{00820373-EEE8-4FAC-B1CD-D08FCCEF5577}" type="presOf" srcId="{1A147208-11B2-4831-933D-C1F10FE59D02}" destId="{1EB2B892-B0BE-4999-817B-AA2E6AF10933}" srcOrd="0" destOrd="0" presId="urn:microsoft.com/office/officeart/2018/2/layout/IconLabelList"/>
    <dgm:cxn modelId="{83488187-951B-43AB-B78E-1A9A3D67DBA1}" type="presOf" srcId="{06F3E6B5-EF15-4E12-9278-DAF04E3355C6}" destId="{6C364338-2C2F-4C20-AE65-2CEB01102CEA}" srcOrd="0" destOrd="0" presId="urn:microsoft.com/office/officeart/2018/2/layout/IconLabelList"/>
    <dgm:cxn modelId="{057F2D8F-8B0D-4354-AC4B-8572955837A6}" srcId="{96F9FF6A-03AF-415F-A9CE-EAFF37E49E6A}" destId="{06F3E6B5-EF15-4E12-9278-DAF04E3355C6}" srcOrd="1" destOrd="0" parTransId="{F2D21A40-1506-4897-8B7D-48C5553C468B}" sibTransId="{A792B562-F9CE-4E1F-A118-1C6E4EEFC7D8}"/>
    <dgm:cxn modelId="{660D2FAA-04DE-4FA1-9ECA-64F467203F72}" srcId="{96F9FF6A-03AF-415F-A9CE-EAFF37E49E6A}" destId="{9282DDF4-87B1-4FFC-B3D7-0142A02A21D7}" srcOrd="0" destOrd="0" parTransId="{73DC2391-741C-4862-A6DB-4ABFF22799C8}" sibTransId="{75620C7C-90F5-49ED-BF33-2A7487A016D7}"/>
    <dgm:cxn modelId="{7CBF5EB5-30A2-4784-A95D-D3C7FD263282}" type="presOf" srcId="{96F9FF6A-03AF-415F-A9CE-EAFF37E49E6A}" destId="{A4145BEA-183B-4059-8801-DC7F348A81FF}" srcOrd="0" destOrd="0" presId="urn:microsoft.com/office/officeart/2018/2/layout/IconLabelList"/>
    <dgm:cxn modelId="{E07230F5-04E8-4ECB-9A21-654AC8D3319F}" type="presOf" srcId="{59D3E2B6-0E81-46C0-9FFF-F228DA4FC561}" destId="{8728A2BF-FA6F-4F97-A492-8E62B03EC846}" srcOrd="0" destOrd="0" presId="urn:microsoft.com/office/officeart/2018/2/layout/IconLabelList"/>
    <dgm:cxn modelId="{0BC10452-015B-4C39-9934-90FDDCCC1838}" type="presParOf" srcId="{A4145BEA-183B-4059-8801-DC7F348A81FF}" destId="{8938D718-515A-4E91-80C5-E082B72D7448}" srcOrd="0" destOrd="0" presId="urn:microsoft.com/office/officeart/2018/2/layout/IconLabelList"/>
    <dgm:cxn modelId="{011C7229-D7F2-4679-9BEF-0EAA1F7853F1}" type="presParOf" srcId="{8938D718-515A-4E91-80C5-E082B72D7448}" destId="{F6757115-2009-4DD2-A653-A643E318A92D}" srcOrd="0" destOrd="0" presId="urn:microsoft.com/office/officeart/2018/2/layout/IconLabelList"/>
    <dgm:cxn modelId="{C9954596-91D0-4838-AEE8-6CC1B2EBCB0E}" type="presParOf" srcId="{8938D718-515A-4E91-80C5-E082B72D7448}" destId="{09993BCE-9A91-497F-A94C-790B086E0BE7}" srcOrd="1" destOrd="0" presId="urn:microsoft.com/office/officeart/2018/2/layout/IconLabelList"/>
    <dgm:cxn modelId="{9BC5EAF3-C8C1-47E8-BD87-EF337CDFDD3B}" type="presParOf" srcId="{8938D718-515A-4E91-80C5-E082B72D7448}" destId="{CB0DF038-EC66-4F28-8E35-0B0077D8865B}" srcOrd="2" destOrd="0" presId="urn:microsoft.com/office/officeart/2018/2/layout/IconLabelList"/>
    <dgm:cxn modelId="{BF4EE691-C4E2-4496-8161-8E020A791C77}" type="presParOf" srcId="{A4145BEA-183B-4059-8801-DC7F348A81FF}" destId="{D738B430-8305-42FC-AEEA-316DADB5E269}" srcOrd="1" destOrd="0" presId="urn:microsoft.com/office/officeart/2018/2/layout/IconLabelList"/>
    <dgm:cxn modelId="{847827DF-DED2-4697-BF1C-9F28B8B99BC5}" type="presParOf" srcId="{A4145BEA-183B-4059-8801-DC7F348A81FF}" destId="{C3AFEF6C-8B2B-4095-801B-25DE7C97127C}" srcOrd="2" destOrd="0" presId="urn:microsoft.com/office/officeart/2018/2/layout/IconLabelList"/>
    <dgm:cxn modelId="{4D5F0E60-C3D9-480B-82DF-4C8037FB527F}" type="presParOf" srcId="{C3AFEF6C-8B2B-4095-801B-25DE7C97127C}" destId="{A4F3786F-E433-472C-A963-8E9F76F3DF0D}" srcOrd="0" destOrd="0" presId="urn:microsoft.com/office/officeart/2018/2/layout/IconLabelList"/>
    <dgm:cxn modelId="{E00C0881-2A0F-4C1A-B576-1E0180E07721}" type="presParOf" srcId="{C3AFEF6C-8B2B-4095-801B-25DE7C97127C}" destId="{E9EFC794-1085-4D53-AEA6-C10B136444C3}" srcOrd="1" destOrd="0" presId="urn:microsoft.com/office/officeart/2018/2/layout/IconLabelList"/>
    <dgm:cxn modelId="{085D5FF5-D17C-4AF9-802C-BC6A3F1ABC27}" type="presParOf" srcId="{C3AFEF6C-8B2B-4095-801B-25DE7C97127C}" destId="{6C364338-2C2F-4C20-AE65-2CEB01102CEA}" srcOrd="2" destOrd="0" presId="urn:microsoft.com/office/officeart/2018/2/layout/IconLabelList"/>
    <dgm:cxn modelId="{6F3A44C0-2A24-4AA7-B7D4-DA1430CDA7B4}" type="presParOf" srcId="{A4145BEA-183B-4059-8801-DC7F348A81FF}" destId="{32DA1C72-6A72-4980-AD8B-4F9C659AAE8A}" srcOrd="3" destOrd="0" presId="urn:microsoft.com/office/officeart/2018/2/layout/IconLabelList"/>
    <dgm:cxn modelId="{2EEA5A25-2A87-4776-A280-26148409EE9B}" type="presParOf" srcId="{A4145BEA-183B-4059-8801-DC7F348A81FF}" destId="{EB7B8E8F-DD89-4D01-A569-3A1A551D9433}" srcOrd="4" destOrd="0" presId="urn:microsoft.com/office/officeart/2018/2/layout/IconLabelList"/>
    <dgm:cxn modelId="{CC5E72A2-BCDB-459D-88D2-381D4E8611A5}" type="presParOf" srcId="{EB7B8E8F-DD89-4D01-A569-3A1A551D9433}" destId="{8E71D910-C176-4A26-93B3-6920D7CEBD63}" srcOrd="0" destOrd="0" presId="urn:microsoft.com/office/officeart/2018/2/layout/IconLabelList"/>
    <dgm:cxn modelId="{1A2FF0E1-0B81-4255-A378-04E1D73DD94C}" type="presParOf" srcId="{EB7B8E8F-DD89-4D01-A569-3A1A551D9433}" destId="{D18952EC-30A5-48AC-90B8-578BEA5C7F42}" srcOrd="1" destOrd="0" presId="urn:microsoft.com/office/officeart/2018/2/layout/IconLabelList"/>
    <dgm:cxn modelId="{FE957FB5-F82C-4E11-88A5-09338B23495E}" type="presParOf" srcId="{EB7B8E8F-DD89-4D01-A569-3A1A551D9433}" destId="{33AA16D7-C570-471B-AF9A-6B70AD9E5BA1}" srcOrd="2" destOrd="0" presId="urn:microsoft.com/office/officeart/2018/2/layout/IconLabelList"/>
    <dgm:cxn modelId="{D425D831-5C70-47FC-AB28-C725221750B5}" type="presParOf" srcId="{A4145BEA-183B-4059-8801-DC7F348A81FF}" destId="{85CE6DC4-9402-453D-BF08-28048FB5E640}" srcOrd="5" destOrd="0" presId="urn:microsoft.com/office/officeart/2018/2/layout/IconLabelList"/>
    <dgm:cxn modelId="{67D89F71-EE22-4D67-8E9C-2FC2FF8EB3E8}" type="presParOf" srcId="{A4145BEA-183B-4059-8801-DC7F348A81FF}" destId="{C995985F-55DB-443F-911B-FE0F340AA013}" srcOrd="6" destOrd="0" presId="urn:microsoft.com/office/officeart/2018/2/layout/IconLabelList"/>
    <dgm:cxn modelId="{8B3E1D8B-2158-4CD1-9153-AA3FDB25D641}" type="presParOf" srcId="{C995985F-55DB-443F-911B-FE0F340AA013}" destId="{7F2BAF08-6F2E-4502-BDAF-C6788AB3DB3E}" srcOrd="0" destOrd="0" presId="urn:microsoft.com/office/officeart/2018/2/layout/IconLabelList"/>
    <dgm:cxn modelId="{61E8B480-5041-42C3-85E2-B62C2DF44F72}" type="presParOf" srcId="{C995985F-55DB-443F-911B-FE0F340AA013}" destId="{2FA62B94-35C4-4F40-9C6D-663ED68CDDEF}" srcOrd="1" destOrd="0" presId="urn:microsoft.com/office/officeart/2018/2/layout/IconLabelList"/>
    <dgm:cxn modelId="{7E362684-DE84-4FA8-AB2F-3CE3FC169990}" type="presParOf" srcId="{C995985F-55DB-443F-911B-FE0F340AA013}" destId="{1EB2B892-B0BE-4999-817B-AA2E6AF10933}" srcOrd="2" destOrd="0" presId="urn:microsoft.com/office/officeart/2018/2/layout/IconLabelList"/>
    <dgm:cxn modelId="{54DF52E6-DF3A-4A86-A66F-9D62743ABB15}" type="presParOf" srcId="{A4145BEA-183B-4059-8801-DC7F348A81FF}" destId="{9159863B-A51C-4C30-AC43-EDC25DC13225}" srcOrd="7" destOrd="0" presId="urn:microsoft.com/office/officeart/2018/2/layout/IconLabelList"/>
    <dgm:cxn modelId="{F2E05997-9C4E-42FE-B0DD-5CFEED29A59A}" type="presParOf" srcId="{A4145BEA-183B-4059-8801-DC7F348A81FF}" destId="{3F53A343-9A35-4A64-8E03-0C33C7E4D6C0}" srcOrd="8" destOrd="0" presId="urn:microsoft.com/office/officeart/2018/2/layout/IconLabelList"/>
    <dgm:cxn modelId="{6211ABD9-8BD8-4EE2-A684-B08B97D61ED8}" type="presParOf" srcId="{3F53A343-9A35-4A64-8E03-0C33C7E4D6C0}" destId="{D14D1106-ED85-4DE8-B141-8BD2E2AC83B8}" srcOrd="0" destOrd="0" presId="urn:microsoft.com/office/officeart/2018/2/layout/IconLabelList"/>
    <dgm:cxn modelId="{76D95DA3-BB5A-4D36-A6A7-156EE91D27B4}" type="presParOf" srcId="{3F53A343-9A35-4A64-8E03-0C33C7E4D6C0}" destId="{B24C3A29-6E80-4786-A480-AB4CABC53932}" srcOrd="1" destOrd="0" presId="urn:microsoft.com/office/officeart/2018/2/layout/IconLabelList"/>
    <dgm:cxn modelId="{45DCFDAE-E057-4930-B64A-47BC878103BA}" type="presParOf" srcId="{3F53A343-9A35-4A64-8E03-0C33C7E4D6C0}" destId="{8728A2BF-FA6F-4F97-A492-8E62B03EC84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355A08-915A-45E9-A999-DDEC6A9FCFE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BBD4B57-1323-42F2-8E7F-C6B1AE244E52}">
      <dgm:prSet/>
      <dgm:spPr/>
      <dgm:t>
        <a:bodyPr/>
        <a:lstStyle/>
        <a:p>
          <a:r>
            <a:rPr lang="fr-FR"/>
            <a:t>Je vous promets de :</a:t>
          </a:r>
          <a:endParaRPr lang="en-US"/>
        </a:p>
      </dgm:t>
    </dgm:pt>
    <dgm:pt modelId="{B1A72A05-9C23-4393-BDB8-825CB1E9E3E7}" type="parTrans" cxnId="{5177C07D-9E04-4C40-B6D9-F90F5B2230EF}">
      <dgm:prSet/>
      <dgm:spPr/>
      <dgm:t>
        <a:bodyPr/>
        <a:lstStyle/>
        <a:p>
          <a:endParaRPr lang="en-US"/>
        </a:p>
      </dgm:t>
    </dgm:pt>
    <dgm:pt modelId="{5CCB0E9D-DEDD-497E-9250-83B04CEA1C2F}" type="sibTrans" cxnId="{5177C07D-9E04-4C40-B6D9-F90F5B2230EF}">
      <dgm:prSet/>
      <dgm:spPr/>
      <dgm:t>
        <a:bodyPr/>
        <a:lstStyle/>
        <a:p>
          <a:endParaRPr lang="en-US"/>
        </a:p>
      </dgm:t>
    </dgm:pt>
    <dgm:pt modelId="{86EDBBF9-DCFC-4DBB-B480-74D0243E27D5}">
      <dgm:prSet/>
      <dgm:spPr/>
      <dgm:t>
        <a:bodyPr/>
        <a:lstStyle/>
        <a:p>
          <a:r>
            <a:rPr lang="fr-FR" dirty="0"/>
            <a:t>-</a:t>
          </a:r>
          <a:endParaRPr lang="en-US" dirty="0"/>
        </a:p>
      </dgm:t>
    </dgm:pt>
    <dgm:pt modelId="{67330E50-4533-45A0-99FB-94D77834AA2B}" type="parTrans" cxnId="{066B81BD-D96F-4F89-8522-705CF6761154}">
      <dgm:prSet/>
      <dgm:spPr/>
      <dgm:t>
        <a:bodyPr/>
        <a:lstStyle/>
        <a:p>
          <a:endParaRPr lang="en-US"/>
        </a:p>
      </dgm:t>
    </dgm:pt>
    <dgm:pt modelId="{B19E56A9-F7B1-4BE3-95FC-5B29FEC70465}" type="sibTrans" cxnId="{066B81BD-D96F-4F89-8522-705CF6761154}">
      <dgm:prSet/>
      <dgm:spPr/>
      <dgm:t>
        <a:bodyPr/>
        <a:lstStyle/>
        <a:p>
          <a:endParaRPr lang="en-US"/>
        </a:p>
      </dgm:t>
    </dgm:pt>
    <dgm:pt modelId="{49AB54B9-9157-42F8-8523-0E557463A010}">
      <dgm:prSet/>
      <dgm:spPr/>
      <dgm:t>
        <a:bodyPr/>
        <a:lstStyle/>
        <a:p>
          <a:r>
            <a:rPr lang="fr-FR" dirty="0"/>
            <a:t>-</a:t>
          </a:r>
          <a:endParaRPr lang="en-US" dirty="0"/>
        </a:p>
      </dgm:t>
    </dgm:pt>
    <dgm:pt modelId="{BB3E2742-B1B5-44A7-90CD-B6E14E56232E}" type="parTrans" cxnId="{82C7199E-FD1F-42D0-8DA2-4E93D408FF44}">
      <dgm:prSet/>
      <dgm:spPr/>
      <dgm:t>
        <a:bodyPr/>
        <a:lstStyle/>
        <a:p>
          <a:endParaRPr lang="en-US"/>
        </a:p>
      </dgm:t>
    </dgm:pt>
    <dgm:pt modelId="{48D626D8-26E9-4F2E-83E5-66B31709C52D}" type="sibTrans" cxnId="{82C7199E-FD1F-42D0-8DA2-4E93D408FF44}">
      <dgm:prSet/>
      <dgm:spPr/>
      <dgm:t>
        <a:bodyPr/>
        <a:lstStyle/>
        <a:p>
          <a:endParaRPr lang="en-US"/>
        </a:p>
      </dgm:t>
    </dgm:pt>
    <dgm:pt modelId="{B2540A1C-BA3D-4BC3-A377-F8423BC558D5}">
      <dgm:prSet/>
      <dgm:spPr/>
      <dgm:t>
        <a:bodyPr/>
        <a:lstStyle/>
        <a:p>
          <a:r>
            <a:rPr lang="en-US" dirty="0"/>
            <a:t>-</a:t>
          </a:r>
        </a:p>
      </dgm:t>
    </dgm:pt>
    <dgm:pt modelId="{D59AD359-07EA-4FD6-8D3B-7FA3F89CFBB6}" type="parTrans" cxnId="{516C6975-E514-4D6F-B66A-003D7B8E583D}">
      <dgm:prSet/>
      <dgm:spPr/>
      <dgm:t>
        <a:bodyPr/>
        <a:lstStyle/>
        <a:p>
          <a:endParaRPr lang="en-US"/>
        </a:p>
      </dgm:t>
    </dgm:pt>
    <dgm:pt modelId="{38F4CF49-96E8-4A90-8F8F-7B18546B1538}" type="sibTrans" cxnId="{516C6975-E514-4D6F-B66A-003D7B8E583D}">
      <dgm:prSet/>
      <dgm:spPr/>
      <dgm:t>
        <a:bodyPr/>
        <a:lstStyle/>
        <a:p>
          <a:endParaRPr lang="en-US"/>
        </a:p>
      </dgm:t>
    </dgm:pt>
    <dgm:pt modelId="{FBB96028-3A0C-4195-AD9D-CCC65E871186}">
      <dgm:prSet/>
      <dgm:spPr/>
      <dgm:t>
        <a:bodyPr/>
        <a:lstStyle/>
        <a:p>
          <a:r>
            <a:rPr lang="fr-FR" dirty="0"/>
            <a:t>-</a:t>
          </a:r>
        </a:p>
        <a:p>
          <a:endParaRPr lang="en-US" dirty="0"/>
        </a:p>
      </dgm:t>
    </dgm:pt>
    <dgm:pt modelId="{683C39C3-11ED-48C8-9F21-A56A067D8FC5}" type="parTrans" cxnId="{D0C9E730-DBAB-4B19-9997-D587838E178A}">
      <dgm:prSet/>
      <dgm:spPr/>
      <dgm:t>
        <a:bodyPr/>
        <a:lstStyle/>
        <a:p>
          <a:endParaRPr lang="en-US"/>
        </a:p>
      </dgm:t>
    </dgm:pt>
    <dgm:pt modelId="{F872C858-80F6-45E1-A8DA-C1E0F48E7175}" type="sibTrans" cxnId="{D0C9E730-DBAB-4B19-9997-D587838E178A}">
      <dgm:prSet/>
      <dgm:spPr/>
      <dgm:t>
        <a:bodyPr/>
        <a:lstStyle/>
        <a:p>
          <a:endParaRPr lang="en-US"/>
        </a:p>
      </dgm:t>
    </dgm:pt>
    <dgm:pt modelId="{A4500429-0F1C-4746-BF94-94396A680833}">
      <dgm:prSet/>
      <dgm:spPr/>
      <dgm:t>
        <a:bodyPr/>
        <a:lstStyle/>
        <a:p>
          <a:r>
            <a:rPr lang="fr-FR" dirty="0"/>
            <a:t>-</a:t>
          </a:r>
          <a:endParaRPr lang="en-US" dirty="0"/>
        </a:p>
      </dgm:t>
    </dgm:pt>
    <dgm:pt modelId="{22003F5A-CFD4-47F1-981C-B4A3FE706307}" type="parTrans" cxnId="{1F7F2F95-397B-4354-BFD7-26C465C0A786}">
      <dgm:prSet/>
      <dgm:spPr/>
      <dgm:t>
        <a:bodyPr/>
        <a:lstStyle/>
        <a:p>
          <a:endParaRPr lang="en-US"/>
        </a:p>
      </dgm:t>
    </dgm:pt>
    <dgm:pt modelId="{42C6E051-5753-4B10-8B43-1A18308A0751}" type="sibTrans" cxnId="{1F7F2F95-397B-4354-BFD7-26C465C0A786}">
      <dgm:prSet/>
      <dgm:spPr/>
      <dgm:t>
        <a:bodyPr/>
        <a:lstStyle/>
        <a:p>
          <a:endParaRPr lang="en-US"/>
        </a:p>
      </dgm:t>
    </dgm:pt>
    <dgm:pt modelId="{2674EB25-BC37-44F6-A035-654E9C0E5879}" type="pres">
      <dgm:prSet presAssocID="{39355A08-915A-45E9-A999-DDEC6A9FCFE7}" presName="diagram" presStyleCnt="0">
        <dgm:presLayoutVars>
          <dgm:dir/>
          <dgm:resizeHandles val="exact"/>
        </dgm:presLayoutVars>
      </dgm:prSet>
      <dgm:spPr/>
    </dgm:pt>
    <dgm:pt modelId="{4BDA4521-DB6A-4D6D-820F-7F08AA24CE22}" type="pres">
      <dgm:prSet presAssocID="{4BBD4B57-1323-42F2-8E7F-C6B1AE244E52}" presName="node" presStyleLbl="node1" presStyleIdx="0" presStyleCnt="6">
        <dgm:presLayoutVars>
          <dgm:bulletEnabled val="1"/>
        </dgm:presLayoutVars>
      </dgm:prSet>
      <dgm:spPr/>
    </dgm:pt>
    <dgm:pt modelId="{5D972943-3039-433E-8BF6-5640997F3514}" type="pres">
      <dgm:prSet presAssocID="{5CCB0E9D-DEDD-497E-9250-83B04CEA1C2F}" presName="sibTrans" presStyleCnt="0"/>
      <dgm:spPr/>
    </dgm:pt>
    <dgm:pt modelId="{54784C12-AB2A-41EE-822E-12AC72B15C2F}" type="pres">
      <dgm:prSet presAssocID="{86EDBBF9-DCFC-4DBB-B480-74D0243E27D5}" presName="node" presStyleLbl="node1" presStyleIdx="1" presStyleCnt="6">
        <dgm:presLayoutVars>
          <dgm:bulletEnabled val="1"/>
        </dgm:presLayoutVars>
      </dgm:prSet>
      <dgm:spPr/>
    </dgm:pt>
    <dgm:pt modelId="{895EFAD0-0BF0-4343-98E1-C67B0FA9862E}" type="pres">
      <dgm:prSet presAssocID="{B19E56A9-F7B1-4BE3-95FC-5B29FEC70465}" presName="sibTrans" presStyleCnt="0"/>
      <dgm:spPr/>
    </dgm:pt>
    <dgm:pt modelId="{46EEDCA6-B32C-4B9C-BABA-D33F25AB7E50}" type="pres">
      <dgm:prSet presAssocID="{49AB54B9-9157-42F8-8523-0E557463A010}" presName="node" presStyleLbl="node1" presStyleIdx="2" presStyleCnt="6">
        <dgm:presLayoutVars>
          <dgm:bulletEnabled val="1"/>
        </dgm:presLayoutVars>
      </dgm:prSet>
      <dgm:spPr/>
    </dgm:pt>
    <dgm:pt modelId="{D9AD3CD7-9A0F-4079-AEEC-8D9E272C3C1F}" type="pres">
      <dgm:prSet presAssocID="{48D626D8-26E9-4F2E-83E5-66B31709C52D}" presName="sibTrans" presStyleCnt="0"/>
      <dgm:spPr/>
    </dgm:pt>
    <dgm:pt modelId="{86189FB5-BE0C-494F-A370-89E5AF7E23B5}" type="pres">
      <dgm:prSet presAssocID="{B2540A1C-BA3D-4BC3-A377-F8423BC558D5}" presName="node" presStyleLbl="node1" presStyleIdx="3" presStyleCnt="6">
        <dgm:presLayoutVars>
          <dgm:bulletEnabled val="1"/>
        </dgm:presLayoutVars>
      </dgm:prSet>
      <dgm:spPr/>
    </dgm:pt>
    <dgm:pt modelId="{F298807C-C800-4B86-B1C2-D4B181806286}" type="pres">
      <dgm:prSet presAssocID="{38F4CF49-96E8-4A90-8F8F-7B18546B1538}" presName="sibTrans" presStyleCnt="0"/>
      <dgm:spPr/>
    </dgm:pt>
    <dgm:pt modelId="{F6EF905E-618A-4939-8A54-DCF974ECB292}" type="pres">
      <dgm:prSet presAssocID="{FBB96028-3A0C-4195-AD9D-CCC65E871186}" presName="node" presStyleLbl="node1" presStyleIdx="4" presStyleCnt="6">
        <dgm:presLayoutVars>
          <dgm:bulletEnabled val="1"/>
        </dgm:presLayoutVars>
      </dgm:prSet>
      <dgm:spPr/>
    </dgm:pt>
    <dgm:pt modelId="{F06A0643-CBCA-482F-A3FE-08054B5887BA}" type="pres">
      <dgm:prSet presAssocID="{F872C858-80F6-45E1-A8DA-C1E0F48E7175}" presName="sibTrans" presStyleCnt="0"/>
      <dgm:spPr/>
    </dgm:pt>
    <dgm:pt modelId="{2F609CF1-86A0-47F1-B7AA-58FD774650E9}" type="pres">
      <dgm:prSet presAssocID="{A4500429-0F1C-4746-BF94-94396A680833}" presName="node" presStyleLbl="node1" presStyleIdx="5" presStyleCnt="6">
        <dgm:presLayoutVars>
          <dgm:bulletEnabled val="1"/>
        </dgm:presLayoutVars>
      </dgm:prSet>
      <dgm:spPr/>
    </dgm:pt>
  </dgm:ptLst>
  <dgm:cxnLst>
    <dgm:cxn modelId="{94709B0A-8775-4A2A-9452-6E5C75DB927B}" type="presOf" srcId="{86EDBBF9-DCFC-4DBB-B480-74D0243E27D5}" destId="{54784C12-AB2A-41EE-822E-12AC72B15C2F}" srcOrd="0" destOrd="0" presId="urn:microsoft.com/office/officeart/2005/8/layout/default"/>
    <dgm:cxn modelId="{D0C9E730-DBAB-4B19-9997-D587838E178A}" srcId="{39355A08-915A-45E9-A999-DDEC6A9FCFE7}" destId="{FBB96028-3A0C-4195-AD9D-CCC65E871186}" srcOrd="4" destOrd="0" parTransId="{683C39C3-11ED-48C8-9F21-A56A067D8FC5}" sibTransId="{F872C858-80F6-45E1-A8DA-C1E0F48E7175}"/>
    <dgm:cxn modelId="{EEF74251-57A9-4FC3-B68D-86958A53700E}" type="presOf" srcId="{FBB96028-3A0C-4195-AD9D-CCC65E871186}" destId="{F6EF905E-618A-4939-8A54-DCF974ECB292}" srcOrd="0" destOrd="0" presId="urn:microsoft.com/office/officeart/2005/8/layout/default"/>
    <dgm:cxn modelId="{FCFE5074-13DE-4D7E-A58E-DA513F0E0676}" type="presOf" srcId="{49AB54B9-9157-42F8-8523-0E557463A010}" destId="{46EEDCA6-B32C-4B9C-BABA-D33F25AB7E50}" srcOrd="0" destOrd="0" presId="urn:microsoft.com/office/officeart/2005/8/layout/default"/>
    <dgm:cxn modelId="{516C6975-E514-4D6F-B66A-003D7B8E583D}" srcId="{39355A08-915A-45E9-A999-DDEC6A9FCFE7}" destId="{B2540A1C-BA3D-4BC3-A377-F8423BC558D5}" srcOrd="3" destOrd="0" parTransId="{D59AD359-07EA-4FD6-8D3B-7FA3F89CFBB6}" sibTransId="{38F4CF49-96E8-4A90-8F8F-7B18546B1538}"/>
    <dgm:cxn modelId="{AE7CFD5A-04A0-42BB-9B33-5E05DAA1F085}" type="presOf" srcId="{A4500429-0F1C-4746-BF94-94396A680833}" destId="{2F609CF1-86A0-47F1-B7AA-58FD774650E9}" srcOrd="0" destOrd="0" presId="urn:microsoft.com/office/officeart/2005/8/layout/default"/>
    <dgm:cxn modelId="{5177C07D-9E04-4C40-B6D9-F90F5B2230EF}" srcId="{39355A08-915A-45E9-A999-DDEC6A9FCFE7}" destId="{4BBD4B57-1323-42F2-8E7F-C6B1AE244E52}" srcOrd="0" destOrd="0" parTransId="{B1A72A05-9C23-4393-BDB8-825CB1E9E3E7}" sibTransId="{5CCB0E9D-DEDD-497E-9250-83B04CEA1C2F}"/>
    <dgm:cxn modelId="{97D2308B-A1F0-4BC4-B924-1F5EDF10FB32}" type="presOf" srcId="{B2540A1C-BA3D-4BC3-A377-F8423BC558D5}" destId="{86189FB5-BE0C-494F-A370-89E5AF7E23B5}" srcOrd="0" destOrd="0" presId="urn:microsoft.com/office/officeart/2005/8/layout/default"/>
    <dgm:cxn modelId="{F7AF8290-7AD8-40AA-926A-A1E9D1469DD3}" type="presOf" srcId="{4BBD4B57-1323-42F2-8E7F-C6B1AE244E52}" destId="{4BDA4521-DB6A-4D6D-820F-7F08AA24CE22}" srcOrd="0" destOrd="0" presId="urn:microsoft.com/office/officeart/2005/8/layout/default"/>
    <dgm:cxn modelId="{1F7F2F95-397B-4354-BFD7-26C465C0A786}" srcId="{39355A08-915A-45E9-A999-DDEC6A9FCFE7}" destId="{A4500429-0F1C-4746-BF94-94396A680833}" srcOrd="5" destOrd="0" parTransId="{22003F5A-CFD4-47F1-981C-B4A3FE706307}" sibTransId="{42C6E051-5753-4B10-8B43-1A18308A0751}"/>
    <dgm:cxn modelId="{82C7199E-FD1F-42D0-8DA2-4E93D408FF44}" srcId="{39355A08-915A-45E9-A999-DDEC6A9FCFE7}" destId="{49AB54B9-9157-42F8-8523-0E557463A010}" srcOrd="2" destOrd="0" parTransId="{BB3E2742-B1B5-44A7-90CD-B6E14E56232E}" sibTransId="{48D626D8-26E9-4F2E-83E5-66B31709C52D}"/>
    <dgm:cxn modelId="{066B81BD-D96F-4F89-8522-705CF6761154}" srcId="{39355A08-915A-45E9-A999-DDEC6A9FCFE7}" destId="{86EDBBF9-DCFC-4DBB-B480-74D0243E27D5}" srcOrd="1" destOrd="0" parTransId="{67330E50-4533-45A0-99FB-94D77834AA2B}" sibTransId="{B19E56A9-F7B1-4BE3-95FC-5B29FEC70465}"/>
    <dgm:cxn modelId="{C35B01FF-2052-4F21-83CD-0C0D9E2676E9}" type="presOf" srcId="{39355A08-915A-45E9-A999-DDEC6A9FCFE7}" destId="{2674EB25-BC37-44F6-A035-654E9C0E5879}" srcOrd="0" destOrd="0" presId="urn:microsoft.com/office/officeart/2005/8/layout/default"/>
    <dgm:cxn modelId="{F7BF632E-B6BD-42BC-BCA3-F47E80DE322B}" type="presParOf" srcId="{2674EB25-BC37-44F6-A035-654E9C0E5879}" destId="{4BDA4521-DB6A-4D6D-820F-7F08AA24CE22}" srcOrd="0" destOrd="0" presId="urn:microsoft.com/office/officeart/2005/8/layout/default"/>
    <dgm:cxn modelId="{AF607DB5-1D3F-4BC0-8A2C-765FCC6086A3}" type="presParOf" srcId="{2674EB25-BC37-44F6-A035-654E9C0E5879}" destId="{5D972943-3039-433E-8BF6-5640997F3514}" srcOrd="1" destOrd="0" presId="urn:microsoft.com/office/officeart/2005/8/layout/default"/>
    <dgm:cxn modelId="{71796F7F-6F26-40C9-A6CF-AE1DA82F49DB}" type="presParOf" srcId="{2674EB25-BC37-44F6-A035-654E9C0E5879}" destId="{54784C12-AB2A-41EE-822E-12AC72B15C2F}" srcOrd="2" destOrd="0" presId="urn:microsoft.com/office/officeart/2005/8/layout/default"/>
    <dgm:cxn modelId="{522323B0-927C-404F-BC69-632FBEF5A5C8}" type="presParOf" srcId="{2674EB25-BC37-44F6-A035-654E9C0E5879}" destId="{895EFAD0-0BF0-4343-98E1-C67B0FA9862E}" srcOrd="3" destOrd="0" presId="urn:microsoft.com/office/officeart/2005/8/layout/default"/>
    <dgm:cxn modelId="{0F06203E-4D78-4E53-ADBF-6453ADB2E584}" type="presParOf" srcId="{2674EB25-BC37-44F6-A035-654E9C0E5879}" destId="{46EEDCA6-B32C-4B9C-BABA-D33F25AB7E50}" srcOrd="4" destOrd="0" presId="urn:microsoft.com/office/officeart/2005/8/layout/default"/>
    <dgm:cxn modelId="{E4A24AAD-613F-487F-B944-3459E05FAC6D}" type="presParOf" srcId="{2674EB25-BC37-44F6-A035-654E9C0E5879}" destId="{D9AD3CD7-9A0F-4079-AEEC-8D9E272C3C1F}" srcOrd="5" destOrd="0" presId="urn:microsoft.com/office/officeart/2005/8/layout/default"/>
    <dgm:cxn modelId="{758ADFF4-E176-4616-9545-1486BF6079A8}" type="presParOf" srcId="{2674EB25-BC37-44F6-A035-654E9C0E5879}" destId="{86189FB5-BE0C-494F-A370-89E5AF7E23B5}" srcOrd="6" destOrd="0" presId="urn:microsoft.com/office/officeart/2005/8/layout/default"/>
    <dgm:cxn modelId="{F3FA9206-CAFE-4D81-B99D-0BF747C51AE7}" type="presParOf" srcId="{2674EB25-BC37-44F6-A035-654E9C0E5879}" destId="{F298807C-C800-4B86-B1C2-D4B181806286}" srcOrd="7" destOrd="0" presId="urn:microsoft.com/office/officeart/2005/8/layout/default"/>
    <dgm:cxn modelId="{A18E3284-516E-4E74-8473-FB1EE8CE3DDA}" type="presParOf" srcId="{2674EB25-BC37-44F6-A035-654E9C0E5879}" destId="{F6EF905E-618A-4939-8A54-DCF974ECB292}" srcOrd="8" destOrd="0" presId="urn:microsoft.com/office/officeart/2005/8/layout/default"/>
    <dgm:cxn modelId="{CF93715A-8311-4E49-84B8-7BB58032B97E}" type="presParOf" srcId="{2674EB25-BC37-44F6-A035-654E9C0E5879}" destId="{F06A0643-CBCA-482F-A3FE-08054B5887BA}" srcOrd="9" destOrd="0" presId="urn:microsoft.com/office/officeart/2005/8/layout/default"/>
    <dgm:cxn modelId="{F9693A66-3D85-44DD-8EB9-05AFCC93F4E9}" type="presParOf" srcId="{2674EB25-BC37-44F6-A035-654E9C0E5879}" destId="{2F609CF1-86A0-47F1-B7AA-58FD774650E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CAD5C3-AC54-4B9B-9D02-A616F54F65B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5C99AE3-DCEB-4D92-B206-17AF6539BBFE}">
      <dgm:prSet/>
      <dgm:spPr/>
      <dgm:t>
        <a:bodyPr/>
        <a:lstStyle/>
        <a:p>
          <a:r>
            <a:rPr lang="fr-FR" dirty="0"/>
            <a:t>Je désirerai dans la moyenne : entre __ et __€/mois</a:t>
          </a:r>
          <a:endParaRPr lang="en-US" dirty="0"/>
        </a:p>
      </dgm:t>
    </dgm:pt>
    <dgm:pt modelId="{0BBB45CC-1818-4669-8713-330D355586DD}" type="parTrans" cxnId="{39F637E5-C097-4F0C-AAC8-F63544D94FF0}">
      <dgm:prSet/>
      <dgm:spPr/>
      <dgm:t>
        <a:bodyPr/>
        <a:lstStyle/>
        <a:p>
          <a:endParaRPr lang="en-US"/>
        </a:p>
      </dgm:t>
    </dgm:pt>
    <dgm:pt modelId="{6758BF48-3FF4-402E-845B-811739B17937}" type="sibTrans" cxnId="{39F637E5-C097-4F0C-AAC8-F63544D94FF0}">
      <dgm:prSet/>
      <dgm:spPr/>
      <dgm:t>
        <a:bodyPr/>
        <a:lstStyle/>
        <a:p>
          <a:endParaRPr lang="en-US"/>
        </a:p>
      </dgm:t>
    </dgm:pt>
    <dgm:pt modelId="{D2556E8C-7438-423F-A4A0-3273A3A5820C}">
      <dgm:prSet/>
      <dgm:spPr/>
      <dgm:t>
        <a:bodyPr/>
        <a:lstStyle/>
        <a:p>
          <a:r>
            <a:rPr lang="fr-FR" dirty="0"/>
            <a:t>Avec du/une (MOYEN) [Argument]</a:t>
          </a:r>
          <a:endParaRPr lang="en-US" dirty="0"/>
        </a:p>
      </dgm:t>
    </dgm:pt>
    <dgm:pt modelId="{A8A3766A-8EB8-4CD6-AE35-C9BD43C770CB}" type="parTrans" cxnId="{A211B6AA-8F4F-49E7-A549-2489445FA7B6}">
      <dgm:prSet/>
      <dgm:spPr/>
      <dgm:t>
        <a:bodyPr/>
        <a:lstStyle/>
        <a:p>
          <a:endParaRPr lang="en-US"/>
        </a:p>
      </dgm:t>
    </dgm:pt>
    <dgm:pt modelId="{008050E6-7B9F-412E-B103-87B25B87C013}" type="sibTrans" cxnId="{A211B6AA-8F4F-49E7-A549-2489445FA7B6}">
      <dgm:prSet/>
      <dgm:spPr/>
      <dgm:t>
        <a:bodyPr/>
        <a:lstStyle/>
        <a:p>
          <a:endParaRPr lang="en-US"/>
        </a:p>
      </dgm:t>
    </dgm:pt>
    <dgm:pt modelId="{D0976785-1302-4B1D-AA0D-C13838614477}">
      <dgm:prSet/>
      <dgm:spPr/>
      <dgm:t>
        <a:bodyPr/>
        <a:lstStyle/>
        <a:p>
          <a:r>
            <a:rPr lang="fr-FR" dirty="0"/>
            <a:t>Je vous propose une période d’essai de [Durée] mois  et on verras après si on continue. </a:t>
          </a:r>
          <a:r>
            <a:rPr lang="en-US" dirty="0"/>
            <a:t>Début à [Date]</a:t>
          </a:r>
        </a:p>
      </dgm:t>
    </dgm:pt>
    <dgm:pt modelId="{4DBE817D-813F-4BB0-BB4B-CA0EDBE3D2F9}" type="parTrans" cxnId="{F9AA333E-201A-4D7A-9A6C-8DABEA9AB63A}">
      <dgm:prSet/>
      <dgm:spPr/>
      <dgm:t>
        <a:bodyPr/>
        <a:lstStyle/>
        <a:p>
          <a:endParaRPr lang="en-US"/>
        </a:p>
      </dgm:t>
    </dgm:pt>
    <dgm:pt modelId="{0EDF9EEC-597A-4855-974D-5BD660E126E5}" type="sibTrans" cxnId="{F9AA333E-201A-4D7A-9A6C-8DABEA9AB63A}">
      <dgm:prSet/>
      <dgm:spPr/>
      <dgm:t>
        <a:bodyPr/>
        <a:lstStyle/>
        <a:p>
          <a:endParaRPr lang="en-US"/>
        </a:p>
      </dgm:t>
    </dgm:pt>
    <dgm:pt modelId="{A80AAA78-D86D-4EC8-85C8-ADA7F1780B1D}" type="pres">
      <dgm:prSet presAssocID="{09CAD5C3-AC54-4B9B-9D02-A616F54F65B7}" presName="outerComposite" presStyleCnt="0">
        <dgm:presLayoutVars>
          <dgm:chMax val="5"/>
          <dgm:dir/>
          <dgm:resizeHandles val="exact"/>
        </dgm:presLayoutVars>
      </dgm:prSet>
      <dgm:spPr/>
    </dgm:pt>
    <dgm:pt modelId="{5C299048-CC7E-4E0A-8F7C-5B324B6573BE}" type="pres">
      <dgm:prSet presAssocID="{09CAD5C3-AC54-4B9B-9D02-A616F54F65B7}" presName="dummyMaxCanvas" presStyleCnt="0">
        <dgm:presLayoutVars/>
      </dgm:prSet>
      <dgm:spPr/>
    </dgm:pt>
    <dgm:pt modelId="{9358A5AF-EA25-47BC-9496-BA51EF8E8657}" type="pres">
      <dgm:prSet presAssocID="{09CAD5C3-AC54-4B9B-9D02-A616F54F65B7}" presName="ThreeNodes_1" presStyleLbl="node1" presStyleIdx="0" presStyleCnt="3">
        <dgm:presLayoutVars>
          <dgm:bulletEnabled val="1"/>
        </dgm:presLayoutVars>
      </dgm:prSet>
      <dgm:spPr/>
    </dgm:pt>
    <dgm:pt modelId="{9C248EC3-4842-4094-98C0-9BA5737965DB}" type="pres">
      <dgm:prSet presAssocID="{09CAD5C3-AC54-4B9B-9D02-A616F54F65B7}" presName="ThreeNodes_2" presStyleLbl="node1" presStyleIdx="1" presStyleCnt="3">
        <dgm:presLayoutVars>
          <dgm:bulletEnabled val="1"/>
        </dgm:presLayoutVars>
      </dgm:prSet>
      <dgm:spPr/>
    </dgm:pt>
    <dgm:pt modelId="{2B5ED59E-85A5-4122-B32D-3C9DAF3B9880}" type="pres">
      <dgm:prSet presAssocID="{09CAD5C3-AC54-4B9B-9D02-A616F54F65B7}" presName="ThreeNodes_3" presStyleLbl="node1" presStyleIdx="2" presStyleCnt="3">
        <dgm:presLayoutVars>
          <dgm:bulletEnabled val="1"/>
        </dgm:presLayoutVars>
      </dgm:prSet>
      <dgm:spPr/>
    </dgm:pt>
    <dgm:pt modelId="{861903AB-5FE1-4BF7-9746-3A59EAB3F7F0}" type="pres">
      <dgm:prSet presAssocID="{09CAD5C3-AC54-4B9B-9D02-A616F54F65B7}" presName="ThreeConn_1-2" presStyleLbl="fgAccFollowNode1" presStyleIdx="0" presStyleCnt="2">
        <dgm:presLayoutVars>
          <dgm:bulletEnabled val="1"/>
        </dgm:presLayoutVars>
      </dgm:prSet>
      <dgm:spPr/>
    </dgm:pt>
    <dgm:pt modelId="{C8B229C6-7779-4A7E-B8E9-93F25FF6A8FB}" type="pres">
      <dgm:prSet presAssocID="{09CAD5C3-AC54-4B9B-9D02-A616F54F65B7}" presName="ThreeConn_2-3" presStyleLbl="fgAccFollowNode1" presStyleIdx="1" presStyleCnt="2">
        <dgm:presLayoutVars>
          <dgm:bulletEnabled val="1"/>
        </dgm:presLayoutVars>
      </dgm:prSet>
      <dgm:spPr/>
    </dgm:pt>
    <dgm:pt modelId="{DEC7CE95-0713-4EDA-803F-3F99B7CD8FC4}" type="pres">
      <dgm:prSet presAssocID="{09CAD5C3-AC54-4B9B-9D02-A616F54F65B7}" presName="ThreeNodes_1_text" presStyleLbl="node1" presStyleIdx="2" presStyleCnt="3">
        <dgm:presLayoutVars>
          <dgm:bulletEnabled val="1"/>
        </dgm:presLayoutVars>
      </dgm:prSet>
      <dgm:spPr/>
    </dgm:pt>
    <dgm:pt modelId="{6F93E7DA-0640-436A-BC93-A9613BA3AFD1}" type="pres">
      <dgm:prSet presAssocID="{09CAD5C3-AC54-4B9B-9D02-A616F54F65B7}" presName="ThreeNodes_2_text" presStyleLbl="node1" presStyleIdx="2" presStyleCnt="3">
        <dgm:presLayoutVars>
          <dgm:bulletEnabled val="1"/>
        </dgm:presLayoutVars>
      </dgm:prSet>
      <dgm:spPr/>
    </dgm:pt>
    <dgm:pt modelId="{9F4593B0-3AA0-4B96-A304-4C412A01B0BD}" type="pres">
      <dgm:prSet presAssocID="{09CAD5C3-AC54-4B9B-9D02-A616F54F65B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7F71128-9DB2-4D6E-AA03-C9419CA9E26C}" type="presOf" srcId="{09CAD5C3-AC54-4B9B-9D02-A616F54F65B7}" destId="{A80AAA78-D86D-4EC8-85C8-ADA7F1780B1D}" srcOrd="0" destOrd="0" presId="urn:microsoft.com/office/officeart/2005/8/layout/vProcess5"/>
    <dgm:cxn modelId="{6E95A32A-2843-49F0-9D27-8941C2EEFD45}" type="presOf" srcId="{D2556E8C-7438-423F-A4A0-3273A3A5820C}" destId="{6F93E7DA-0640-436A-BC93-A9613BA3AFD1}" srcOrd="1" destOrd="0" presId="urn:microsoft.com/office/officeart/2005/8/layout/vProcess5"/>
    <dgm:cxn modelId="{D222AA2D-7156-4E31-AD4B-43B7A359038C}" type="presOf" srcId="{D0976785-1302-4B1D-AA0D-C13838614477}" destId="{2B5ED59E-85A5-4122-B32D-3C9DAF3B9880}" srcOrd="0" destOrd="0" presId="urn:microsoft.com/office/officeart/2005/8/layout/vProcess5"/>
    <dgm:cxn modelId="{F9AA333E-201A-4D7A-9A6C-8DABEA9AB63A}" srcId="{09CAD5C3-AC54-4B9B-9D02-A616F54F65B7}" destId="{D0976785-1302-4B1D-AA0D-C13838614477}" srcOrd="2" destOrd="0" parTransId="{4DBE817D-813F-4BB0-BB4B-CA0EDBE3D2F9}" sibTransId="{0EDF9EEC-597A-4855-974D-5BD660E126E5}"/>
    <dgm:cxn modelId="{1CB66D6D-C057-4CF6-83FE-CE4CC2C1F439}" type="presOf" srcId="{008050E6-7B9F-412E-B103-87B25B87C013}" destId="{C8B229C6-7779-4A7E-B8E9-93F25FF6A8FB}" srcOrd="0" destOrd="0" presId="urn:microsoft.com/office/officeart/2005/8/layout/vProcess5"/>
    <dgm:cxn modelId="{04FF1D51-887D-4094-A689-582EA136545F}" type="presOf" srcId="{F5C99AE3-DCEB-4D92-B206-17AF6539BBFE}" destId="{DEC7CE95-0713-4EDA-803F-3F99B7CD8FC4}" srcOrd="1" destOrd="0" presId="urn:microsoft.com/office/officeart/2005/8/layout/vProcess5"/>
    <dgm:cxn modelId="{04F98298-0CBF-4DDE-9AF1-1A5F7C635D3B}" type="presOf" srcId="{6758BF48-3FF4-402E-845B-811739B17937}" destId="{861903AB-5FE1-4BF7-9746-3A59EAB3F7F0}" srcOrd="0" destOrd="0" presId="urn:microsoft.com/office/officeart/2005/8/layout/vProcess5"/>
    <dgm:cxn modelId="{A211B6AA-8F4F-49E7-A549-2489445FA7B6}" srcId="{09CAD5C3-AC54-4B9B-9D02-A616F54F65B7}" destId="{D2556E8C-7438-423F-A4A0-3273A3A5820C}" srcOrd="1" destOrd="0" parTransId="{A8A3766A-8EB8-4CD6-AE35-C9BD43C770CB}" sibTransId="{008050E6-7B9F-412E-B103-87B25B87C013}"/>
    <dgm:cxn modelId="{91207DBB-CD08-40BD-B833-45F3B5F00007}" type="presOf" srcId="{D2556E8C-7438-423F-A4A0-3273A3A5820C}" destId="{9C248EC3-4842-4094-98C0-9BA5737965DB}" srcOrd="0" destOrd="0" presId="urn:microsoft.com/office/officeart/2005/8/layout/vProcess5"/>
    <dgm:cxn modelId="{ED7B28C5-C106-406E-A97E-823753B26522}" type="presOf" srcId="{D0976785-1302-4B1D-AA0D-C13838614477}" destId="{9F4593B0-3AA0-4B96-A304-4C412A01B0BD}" srcOrd="1" destOrd="0" presId="urn:microsoft.com/office/officeart/2005/8/layout/vProcess5"/>
    <dgm:cxn modelId="{4FBFBCC8-8947-4D46-BD6A-2148599BA060}" type="presOf" srcId="{F5C99AE3-DCEB-4D92-B206-17AF6539BBFE}" destId="{9358A5AF-EA25-47BC-9496-BA51EF8E8657}" srcOrd="0" destOrd="0" presId="urn:microsoft.com/office/officeart/2005/8/layout/vProcess5"/>
    <dgm:cxn modelId="{39F637E5-C097-4F0C-AAC8-F63544D94FF0}" srcId="{09CAD5C3-AC54-4B9B-9D02-A616F54F65B7}" destId="{F5C99AE3-DCEB-4D92-B206-17AF6539BBFE}" srcOrd="0" destOrd="0" parTransId="{0BBB45CC-1818-4669-8713-330D355586DD}" sibTransId="{6758BF48-3FF4-402E-845B-811739B17937}"/>
    <dgm:cxn modelId="{A07D90F1-F38A-4890-A880-7E242D2C1833}" type="presParOf" srcId="{A80AAA78-D86D-4EC8-85C8-ADA7F1780B1D}" destId="{5C299048-CC7E-4E0A-8F7C-5B324B6573BE}" srcOrd="0" destOrd="0" presId="urn:microsoft.com/office/officeart/2005/8/layout/vProcess5"/>
    <dgm:cxn modelId="{D6D62ED6-5FFB-4D1E-A991-D6A5E3E395D9}" type="presParOf" srcId="{A80AAA78-D86D-4EC8-85C8-ADA7F1780B1D}" destId="{9358A5AF-EA25-47BC-9496-BA51EF8E8657}" srcOrd="1" destOrd="0" presId="urn:microsoft.com/office/officeart/2005/8/layout/vProcess5"/>
    <dgm:cxn modelId="{8C7CB173-D4A1-44F4-895A-EFCFB9AB7823}" type="presParOf" srcId="{A80AAA78-D86D-4EC8-85C8-ADA7F1780B1D}" destId="{9C248EC3-4842-4094-98C0-9BA5737965DB}" srcOrd="2" destOrd="0" presId="urn:microsoft.com/office/officeart/2005/8/layout/vProcess5"/>
    <dgm:cxn modelId="{A8EBD673-48D2-4FF7-A870-8F5FA6FD39AF}" type="presParOf" srcId="{A80AAA78-D86D-4EC8-85C8-ADA7F1780B1D}" destId="{2B5ED59E-85A5-4122-B32D-3C9DAF3B9880}" srcOrd="3" destOrd="0" presId="urn:microsoft.com/office/officeart/2005/8/layout/vProcess5"/>
    <dgm:cxn modelId="{EF1F0B87-43DB-48E9-9858-DF01C239ACA6}" type="presParOf" srcId="{A80AAA78-D86D-4EC8-85C8-ADA7F1780B1D}" destId="{861903AB-5FE1-4BF7-9746-3A59EAB3F7F0}" srcOrd="4" destOrd="0" presId="urn:microsoft.com/office/officeart/2005/8/layout/vProcess5"/>
    <dgm:cxn modelId="{BAA57021-DEE6-485D-BD96-FB027CFE3776}" type="presParOf" srcId="{A80AAA78-D86D-4EC8-85C8-ADA7F1780B1D}" destId="{C8B229C6-7779-4A7E-B8E9-93F25FF6A8FB}" srcOrd="5" destOrd="0" presId="urn:microsoft.com/office/officeart/2005/8/layout/vProcess5"/>
    <dgm:cxn modelId="{9AB96DCD-DE0F-4137-8D6E-36D497F440BE}" type="presParOf" srcId="{A80AAA78-D86D-4EC8-85C8-ADA7F1780B1D}" destId="{DEC7CE95-0713-4EDA-803F-3F99B7CD8FC4}" srcOrd="6" destOrd="0" presId="urn:microsoft.com/office/officeart/2005/8/layout/vProcess5"/>
    <dgm:cxn modelId="{0CD83AD8-7C59-4A40-BAFD-5B2B19FBC7E6}" type="presParOf" srcId="{A80AAA78-D86D-4EC8-85C8-ADA7F1780B1D}" destId="{6F93E7DA-0640-436A-BC93-A9613BA3AFD1}" srcOrd="7" destOrd="0" presId="urn:microsoft.com/office/officeart/2005/8/layout/vProcess5"/>
    <dgm:cxn modelId="{78F30EF9-FA94-4537-AA00-F59D9B45D7C3}" type="presParOf" srcId="{A80AAA78-D86D-4EC8-85C8-ADA7F1780B1D}" destId="{9F4593B0-3AA0-4B96-A304-4C412A01B0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D6001-63EF-4FF7-B980-3FACB9C1116A}">
      <dsp:nvSpPr>
        <dsp:cNvPr id="0" name=""/>
        <dsp:cNvSpPr/>
      </dsp:nvSpPr>
      <dsp:spPr>
        <a:xfrm>
          <a:off x="2164123" y="624485"/>
          <a:ext cx="466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242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84824" y="667721"/>
        <a:ext cx="24842" cy="4968"/>
      </dsp:txXfrm>
    </dsp:sp>
    <dsp:sp modelId="{157F9197-F2EC-4074-9207-2DB5843BBE2B}">
      <dsp:nvSpPr>
        <dsp:cNvPr id="0" name=""/>
        <dsp:cNvSpPr/>
      </dsp:nvSpPr>
      <dsp:spPr>
        <a:xfrm>
          <a:off x="5738" y="22149"/>
          <a:ext cx="2160185" cy="12961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1.</a:t>
          </a:r>
          <a:endParaRPr lang="en-US" sz="6500" kern="1200" dirty="0"/>
        </a:p>
      </dsp:txBody>
      <dsp:txXfrm>
        <a:off x="5738" y="22149"/>
        <a:ext cx="2160185" cy="1296111"/>
      </dsp:txXfrm>
    </dsp:sp>
    <dsp:sp modelId="{98A7EE61-ADBB-470E-96FA-83E9667F9962}">
      <dsp:nvSpPr>
        <dsp:cNvPr id="0" name=""/>
        <dsp:cNvSpPr/>
      </dsp:nvSpPr>
      <dsp:spPr>
        <a:xfrm>
          <a:off x="4821151" y="624485"/>
          <a:ext cx="466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2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41851" y="667721"/>
        <a:ext cx="24842" cy="4968"/>
      </dsp:txXfrm>
    </dsp:sp>
    <dsp:sp modelId="{436307C1-E15D-4F65-A730-937941EB8625}">
      <dsp:nvSpPr>
        <dsp:cNvPr id="0" name=""/>
        <dsp:cNvSpPr/>
      </dsp:nvSpPr>
      <dsp:spPr>
        <a:xfrm>
          <a:off x="2662766" y="22149"/>
          <a:ext cx="2160185" cy="129611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2.</a:t>
          </a:r>
        </a:p>
      </dsp:txBody>
      <dsp:txXfrm>
        <a:off x="2662766" y="22149"/>
        <a:ext cx="2160185" cy="1296111"/>
      </dsp:txXfrm>
    </dsp:sp>
    <dsp:sp modelId="{837DAE2D-B10F-425C-B611-31919122BA60}">
      <dsp:nvSpPr>
        <dsp:cNvPr id="0" name=""/>
        <dsp:cNvSpPr/>
      </dsp:nvSpPr>
      <dsp:spPr>
        <a:xfrm>
          <a:off x="1085831" y="1316460"/>
          <a:ext cx="5314055" cy="466242"/>
        </a:xfrm>
        <a:custGeom>
          <a:avLst/>
          <a:gdLst/>
          <a:ahLst/>
          <a:cxnLst/>
          <a:rect l="0" t="0" r="0" b="0"/>
          <a:pathLst>
            <a:path>
              <a:moveTo>
                <a:pt x="5314055" y="0"/>
              </a:moveTo>
              <a:lnTo>
                <a:pt x="5314055" y="250221"/>
              </a:lnTo>
              <a:lnTo>
                <a:pt x="0" y="250221"/>
              </a:lnTo>
              <a:lnTo>
                <a:pt x="0" y="4662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3609428" y="1547097"/>
        <a:ext cx="266861" cy="4968"/>
      </dsp:txXfrm>
    </dsp:sp>
    <dsp:sp modelId="{E77D2937-5098-4F5B-BBE5-08A7BCE98B13}">
      <dsp:nvSpPr>
        <dsp:cNvPr id="0" name=""/>
        <dsp:cNvSpPr/>
      </dsp:nvSpPr>
      <dsp:spPr>
        <a:xfrm>
          <a:off x="5319794" y="22149"/>
          <a:ext cx="2160185" cy="12961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 dirty="0"/>
            <a:t>2.Bis</a:t>
          </a:r>
        </a:p>
      </dsp:txBody>
      <dsp:txXfrm>
        <a:off x="5319794" y="22149"/>
        <a:ext cx="2160185" cy="1296111"/>
      </dsp:txXfrm>
    </dsp:sp>
    <dsp:sp modelId="{B4407ED2-7FEB-41F1-898D-4A0414005B52}">
      <dsp:nvSpPr>
        <dsp:cNvPr id="0" name=""/>
        <dsp:cNvSpPr/>
      </dsp:nvSpPr>
      <dsp:spPr>
        <a:xfrm>
          <a:off x="2164123" y="2417439"/>
          <a:ext cx="466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242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384824" y="2460674"/>
        <a:ext cx="24842" cy="4968"/>
      </dsp:txXfrm>
    </dsp:sp>
    <dsp:sp modelId="{3CF6B6DA-8E4A-4143-8F66-33BF0BEA0304}">
      <dsp:nvSpPr>
        <dsp:cNvPr id="0" name=""/>
        <dsp:cNvSpPr/>
      </dsp:nvSpPr>
      <dsp:spPr>
        <a:xfrm>
          <a:off x="5738" y="1815103"/>
          <a:ext cx="2160185" cy="12961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3.</a:t>
          </a:r>
        </a:p>
      </dsp:txBody>
      <dsp:txXfrm>
        <a:off x="5738" y="1815103"/>
        <a:ext cx="2160185" cy="1296111"/>
      </dsp:txXfrm>
    </dsp:sp>
    <dsp:sp modelId="{E189F48B-0BAE-43E3-B50B-11F02408A47C}">
      <dsp:nvSpPr>
        <dsp:cNvPr id="0" name=""/>
        <dsp:cNvSpPr/>
      </dsp:nvSpPr>
      <dsp:spPr>
        <a:xfrm>
          <a:off x="4821151" y="2417439"/>
          <a:ext cx="466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242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41851" y="2460674"/>
        <a:ext cx="24842" cy="4968"/>
      </dsp:txXfrm>
    </dsp:sp>
    <dsp:sp modelId="{BCB00E8E-34BA-4FAD-9979-23E40252D6C9}">
      <dsp:nvSpPr>
        <dsp:cNvPr id="0" name=""/>
        <dsp:cNvSpPr/>
      </dsp:nvSpPr>
      <dsp:spPr>
        <a:xfrm>
          <a:off x="2662766" y="1815103"/>
          <a:ext cx="2160185" cy="129611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4.</a:t>
          </a:r>
        </a:p>
      </dsp:txBody>
      <dsp:txXfrm>
        <a:off x="2662766" y="1815103"/>
        <a:ext cx="2160185" cy="1296111"/>
      </dsp:txXfrm>
    </dsp:sp>
    <dsp:sp modelId="{CFCDE806-E5EE-4C3B-ABAD-38EB6D4F487D}">
      <dsp:nvSpPr>
        <dsp:cNvPr id="0" name=""/>
        <dsp:cNvSpPr/>
      </dsp:nvSpPr>
      <dsp:spPr>
        <a:xfrm>
          <a:off x="1085831" y="3109414"/>
          <a:ext cx="5314055" cy="466242"/>
        </a:xfrm>
        <a:custGeom>
          <a:avLst/>
          <a:gdLst/>
          <a:ahLst/>
          <a:cxnLst/>
          <a:rect l="0" t="0" r="0" b="0"/>
          <a:pathLst>
            <a:path>
              <a:moveTo>
                <a:pt x="5314055" y="0"/>
              </a:moveTo>
              <a:lnTo>
                <a:pt x="5314055" y="250221"/>
              </a:lnTo>
              <a:lnTo>
                <a:pt x="0" y="250221"/>
              </a:lnTo>
              <a:lnTo>
                <a:pt x="0" y="466242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09428" y="3340051"/>
        <a:ext cx="266861" cy="4968"/>
      </dsp:txXfrm>
    </dsp:sp>
    <dsp:sp modelId="{2599DDD0-FAC7-407F-9818-8A603B2F4308}">
      <dsp:nvSpPr>
        <dsp:cNvPr id="0" name=""/>
        <dsp:cNvSpPr/>
      </dsp:nvSpPr>
      <dsp:spPr>
        <a:xfrm>
          <a:off x="5319794" y="1815103"/>
          <a:ext cx="2160185" cy="12961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5.</a:t>
          </a:r>
        </a:p>
      </dsp:txBody>
      <dsp:txXfrm>
        <a:off x="5319794" y="1815103"/>
        <a:ext cx="2160185" cy="1296111"/>
      </dsp:txXfrm>
    </dsp:sp>
    <dsp:sp modelId="{FE7BE871-9FB0-49FC-8064-1B2C94A7A1C3}">
      <dsp:nvSpPr>
        <dsp:cNvPr id="0" name=""/>
        <dsp:cNvSpPr/>
      </dsp:nvSpPr>
      <dsp:spPr>
        <a:xfrm>
          <a:off x="2164123" y="4210392"/>
          <a:ext cx="4662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2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384824" y="4253628"/>
        <a:ext cx="24842" cy="4968"/>
      </dsp:txXfrm>
    </dsp:sp>
    <dsp:sp modelId="{AE3ECB18-160F-4197-AD48-D681DEE906C2}">
      <dsp:nvSpPr>
        <dsp:cNvPr id="0" name=""/>
        <dsp:cNvSpPr/>
      </dsp:nvSpPr>
      <dsp:spPr>
        <a:xfrm>
          <a:off x="5738" y="3608057"/>
          <a:ext cx="2160185" cy="129611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6.</a:t>
          </a:r>
        </a:p>
      </dsp:txBody>
      <dsp:txXfrm>
        <a:off x="5738" y="3608057"/>
        <a:ext cx="2160185" cy="1296111"/>
      </dsp:txXfrm>
    </dsp:sp>
    <dsp:sp modelId="{011E14B7-2076-4D13-B52D-5C1099C5A732}">
      <dsp:nvSpPr>
        <dsp:cNvPr id="0" name=""/>
        <dsp:cNvSpPr/>
      </dsp:nvSpPr>
      <dsp:spPr>
        <a:xfrm>
          <a:off x="2662766" y="3608057"/>
          <a:ext cx="2160185" cy="12961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851" tIns="111109" rIns="105851" bIns="111109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7.</a:t>
          </a:r>
        </a:p>
      </dsp:txBody>
      <dsp:txXfrm>
        <a:off x="2662766" y="3608057"/>
        <a:ext cx="2160185" cy="12961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57115-2009-4DD2-A653-A643E318A92D}">
      <dsp:nvSpPr>
        <dsp:cNvPr id="0" name=""/>
        <dsp:cNvSpPr/>
      </dsp:nvSpPr>
      <dsp:spPr>
        <a:xfrm>
          <a:off x="546600" y="945141"/>
          <a:ext cx="810000" cy="81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DF038-EC66-4F28-8E35-0B0077D8865B}">
      <dsp:nvSpPr>
        <dsp:cNvPr id="0" name=""/>
        <dsp:cNvSpPr/>
      </dsp:nvSpPr>
      <dsp:spPr>
        <a:xfrm>
          <a:off x="5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Je voudrais de l’Argent de poche pour notamment :</a:t>
          </a:r>
          <a:endParaRPr lang="en-US" sz="1700" kern="1200" dirty="0"/>
        </a:p>
      </dsp:txBody>
      <dsp:txXfrm>
        <a:off x="51600" y="2025215"/>
        <a:ext cx="1800000" cy="720000"/>
      </dsp:txXfrm>
    </dsp:sp>
    <dsp:sp modelId="{A4F3786F-E433-472C-A963-8E9F76F3DF0D}">
      <dsp:nvSpPr>
        <dsp:cNvPr id="0" name=""/>
        <dsp:cNvSpPr/>
      </dsp:nvSpPr>
      <dsp:spPr>
        <a:xfrm>
          <a:off x="2661600" y="945141"/>
          <a:ext cx="810000" cy="81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64338-2C2F-4C20-AE65-2CEB01102CEA}">
      <dsp:nvSpPr>
        <dsp:cNvPr id="0" name=""/>
        <dsp:cNvSpPr/>
      </dsp:nvSpPr>
      <dsp:spPr>
        <a:xfrm>
          <a:off x="2166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-</a:t>
          </a:r>
          <a:endParaRPr lang="en-US" sz="1700" kern="1200" dirty="0"/>
        </a:p>
      </dsp:txBody>
      <dsp:txXfrm>
        <a:off x="2166600" y="2025215"/>
        <a:ext cx="1800000" cy="720000"/>
      </dsp:txXfrm>
    </dsp:sp>
    <dsp:sp modelId="{8E71D910-C176-4A26-93B3-6920D7CEBD63}">
      <dsp:nvSpPr>
        <dsp:cNvPr id="0" name=""/>
        <dsp:cNvSpPr/>
      </dsp:nvSpPr>
      <dsp:spPr>
        <a:xfrm>
          <a:off x="4776600" y="945141"/>
          <a:ext cx="810000" cy="81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AA16D7-C570-471B-AF9A-6B70AD9E5BA1}">
      <dsp:nvSpPr>
        <dsp:cNvPr id="0" name=""/>
        <dsp:cNvSpPr/>
      </dsp:nvSpPr>
      <dsp:spPr>
        <a:xfrm>
          <a:off x="428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-</a:t>
          </a:r>
        </a:p>
      </dsp:txBody>
      <dsp:txXfrm>
        <a:off x="4281600" y="2025215"/>
        <a:ext cx="1800000" cy="720000"/>
      </dsp:txXfrm>
    </dsp:sp>
    <dsp:sp modelId="{7F2BAF08-6F2E-4502-BDAF-C6788AB3DB3E}">
      <dsp:nvSpPr>
        <dsp:cNvPr id="0" name=""/>
        <dsp:cNvSpPr/>
      </dsp:nvSpPr>
      <dsp:spPr>
        <a:xfrm>
          <a:off x="6891600" y="945141"/>
          <a:ext cx="810000" cy="81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2B892-B0BE-4999-817B-AA2E6AF10933}">
      <dsp:nvSpPr>
        <dsp:cNvPr id="0" name=""/>
        <dsp:cNvSpPr/>
      </dsp:nvSpPr>
      <dsp:spPr>
        <a:xfrm>
          <a:off x="6396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-</a:t>
          </a:r>
        </a:p>
      </dsp:txBody>
      <dsp:txXfrm>
        <a:off x="6396600" y="2025215"/>
        <a:ext cx="1800000" cy="720000"/>
      </dsp:txXfrm>
    </dsp:sp>
    <dsp:sp modelId="{D14D1106-ED85-4DE8-B141-8BD2E2AC83B8}">
      <dsp:nvSpPr>
        <dsp:cNvPr id="0" name=""/>
        <dsp:cNvSpPr/>
      </dsp:nvSpPr>
      <dsp:spPr>
        <a:xfrm>
          <a:off x="9006600" y="945141"/>
          <a:ext cx="810000" cy="81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8A2BF-FA6F-4F97-A492-8E62B03EC846}">
      <dsp:nvSpPr>
        <dsp:cNvPr id="0" name=""/>
        <dsp:cNvSpPr/>
      </dsp:nvSpPr>
      <dsp:spPr>
        <a:xfrm>
          <a:off x="8511600" y="2025215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-</a:t>
          </a:r>
          <a:endParaRPr lang="en-US" sz="1700" kern="1200" dirty="0"/>
        </a:p>
      </dsp:txBody>
      <dsp:txXfrm>
        <a:off x="8511600" y="2025215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A4521-DB6A-4D6D-820F-7F08AA24CE22}">
      <dsp:nvSpPr>
        <dsp:cNvPr id="0" name=""/>
        <dsp:cNvSpPr/>
      </dsp:nvSpPr>
      <dsp:spPr>
        <a:xfrm>
          <a:off x="8923" y="1492"/>
          <a:ext cx="2551207" cy="15307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kern="1200"/>
            <a:t>Je vous promets de :</a:t>
          </a:r>
          <a:endParaRPr lang="en-US" sz="3300" kern="1200"/>
        </a:p>
      </dsp:txBody>
      <dsp:txXfrm>
        <a:off x="8923" y="1492"/>
        <a:ext cx="2551207" cy="1530724"/>
      </dsp:txXfrm>
    </dsp:sp>
    <dsp:sp modelId="{54784C12-AB2A-41EE-822E-12AC72B15C2F}">
      <dsp:nvSpPr>
        <dsp:cNvPr id="0" name=""/>
        <dsp:cNvSpPr/>
      </dsp:nvSpPr>
      <dsp:spPr>
        <a:xfrm>
          <a:off x="2815251" y="1492"/>
          <a:ext cx="2551207" cy="15307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kern="1200" dirty="0"/>
            <a:t>-</a:t>
          </a:r>
          <a:endParaRPr lang="en-US" sz="3300" kern="1200" dirty="0"/>
        </a:p>
      </dsp:txBody>
      <dsp:txXfrm>
        <a:off x="2815251" y="1492"/>
        <a:ext cx="2551207" cy="1530724"/>
      </dsp:txXfrm>
    </dsp:sp>
    <dsp:sp modelId="{46EEDCA6-B32C-4B9C-BABA-D33F25AB7E50}">
      <dsp:nvSpPr>
        <dsp:cNvPr id="0" name=""/>
        <dsp:cNvSpPr/>
      </dsp:nvSpPr>
      <dsp:spPr>
        <a:xfrm>
          <a:off x="8923" y="1787337"/>
          <a:ext cx="2551207" cy="15307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kern="1200" dirty="0"/>
            <a:t>-</a:t>
          </a:r>
          <a:endParaRPr lang="en-US" sz="3300" kern="1200" dirty="0"/>
        </a:p>
      </dsp:txBody>
      <dsp:txXfrm>
        <a:off x="8923" y="1787337"/>
        <a:ext cx="2551207" cy="1530724"/>
      </dsp:txXfrm>
    </dsp:sp>
    <dsp:sp modelId="{86189FB5-BE0C-494F-A370-89E5AF7E23B5}">
      <dsp:nvSpPr>
        <dsp:cNvPr id="0" name=""/>
        <dsp:cNvSpPr/>
      </dsp:nvSpPr>
      <dsp:spPr>
        <a:xfrm>
          <a:off x="2815251" y="1787337"/>
          <a:ext cx="2551207" cy="15307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-</a:t>
          </a:r>
        </a:p>
      </dsp:txBody>
      <dsp:txXfrm>
        <a:off x="2815251" y="1787337"/>
        <a:ext cx="2551207" cy="1530724"/>
      </dsp:txXfrm>
    </dsp:sp>
    <dsp:sp modelId="{F6EF905E-618A-4939-8A54-DCF974ECB292}">
      <dsp:nvSpPr>
        <dsp:cNvPr id="0" name=""/>
        <dsp:cNvSpPr/>
      </dsp:nvSpPr>
      <dsp:spPr>
        <a:xfrm>
          <a:off x="8923" y="3573182"/>
          <a:ext cx="2551207" cy="15307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kern="1200" dirty="0"/>
            <a:t>-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 dirty="0"/>
        </a:p>
      </dsp:txBody>
      <dsp:txXfrm>
        <a:off x="8923" y="3573182"/>
        <a:ext cx="2551207" cy="1530724"/>
      </dsp:txXfrm>
    </dsp:sp>
    <dsp:sp modelId="{2F609CF1-86A0-47F1-B7AA-58FD774650E9}">
      <dsp:nvSpPr>
        <dsp:cNvPr id="0" name=""/>
        <dsp:cNvSpPr/>
      </dsp:nvSpPr>
      <dsp:spPr>
        <a:xfrm>
          <a:off x="2815251" y="3573182"/>
          <a:ext cx="2551207" cy="15307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kern="1200" dirty="0"/>
            <a:t>-</a:t>
          </a:r>
          <a:endParaRPr lang="en-US" sz="3300" kern="1200" dirty="0"/>
        </a:p>
      </dsp:txBody>
      <dsp:txXfrm>
        <a:off x="2815251" y="3573182"/>
        <a:ext cx="2551207" cy="15307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8A5AF-EA25-47BC-9496-BA51EF8E8657}">
      <dsp:nvSpPr>
        <dsp:cNvPr id="0" name=""/>
        <dsp:cNvSpPr/>
      </dsp:nvSpPr>
      <dsp:spPr>
        <a:xfrm>
          <a:off x="0" y="0"/>
          <a:ext cx="6362860" cy="14778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Je désirerai dans la moyenne : entre __ et __€/mois</a:t>
          </a:r>
          <a:endParaRPr lang="en-US" sz="2200" kern="1200" dirty="0"/>
        </a:p>
      </dsp:txBody>
      <dsp:txXfrm>
        <a:off x="43286" y="43286"/>
        <a:ext cx="4768096" cy="1391323"/>
      </dsp:txXfrm>
    </dsp:sp>
    <dsp:sp modelId="{9C248EC3-4842-4094-98C0-9BA5737965DB}">
      <dsp:nvSpPr>
        <dsp:cNvPr id="0" name=""/>
        <dsp:cNvSpPr/>
      </dsp:nvSpPr>
      <dsp:spPr>
        <a:xfrm>
          <a:off x="561428" y="1724211"/>
          <a:ext cx="6362860" cy="14778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Avec du/une (MOYEN) [Argument]</a:t>
          </a:r>
          <a:endParaRPr lang="en-US" sz="2200" kern="1200" dirty="0"/>
        </a:p>
      </dsp:txBody>
      <dsp:txXfrm>
        <a:off x="604714" y="1767497"/>
        <a:ext cx="4754227" cy="1391323"/>
      </dsp:txXfrm>
    </dsp:sp>
    <dsp:sp modelId="{2B5ED59E-85A5-4122-B32D-3C9DAF3B9880}">
      <dsp:nvSpPr>
        <dsp:cNvPr id="0" name=""/>
        <dsp:cNvSpPr/>
      </dsp:nvSpPr>
      <dsp:spPr>
        <a:xfrm>
          <a:off x="1122857" y="3448422"/>
          <a:ext cx="6362860" cy="14778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Je vous propose une période d’essai de [Durée] mois  et on verras après si on continue. </a:t>
          </a:r>
          <a:r>
            <a:rPr lang="en-US" sz="2200" kern="1200" dirty="0"/>
            <a:t>Début à [Date]</a:t>
          </a:r>
        </a:p>
      </dsp:txBody>
      <dsp:txXfrm>
        <a:off x="1166143" y="3491708"/>
        <a:ext cx="4754227" cy="1391323"/>
      </dsp:txXfrm>
    </dsp:sp>
    <dsp:sp modelId="{861903AB-5FE1-4BF7-9746-3A59EAB3F7F0}">
      <dsp:nvSpPr>
        <dsp:cNvPr id="0" name=""/>
        <dsp:cNvSpPr/>
      </dsp:nvSpPr>
      <dsp:spPr>
        <a:xfrm>
          <a:off x="5402228" y="1120737"/>
          <a:ext cx="960632" cy="96063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618370" y="1120737"/>
        <a:ext cx="528348" cy="722876"/>
      </dsp:txXfrm>
    </dsp:sp>
    <dsp:sp modelId="{C8B229C6-7779-4A7E-B8E9-93F25FF6A8FB}">
      <dsp:nvSpPr>
        <dsp:cNvPr id="0" name=""/>
        <dsp:cNvSpPr/>
      </dsp:nvSpPr>
      <dsp:spPr>
        <a:xfrm>
          <a:off x="5963657" y="2835096"/>
          <a:ext cx="960632" cy="96063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179799" y="2835096"/>
        <a:ext cx="528348" cy="722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1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57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3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96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89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8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3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4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99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5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75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306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credit-agricole.fr/particulier/compte/carte-bancaire/carte-mozaic-black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discutir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983080A-6551-4451-BD82-99B04889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arte mondiale constituée de pièces">
            <a:extLst>
              <a:ext uri="{FF2B5EF4-FFF2-40B4-BE49-F238E27FC236}">
                <a16:creationId xmlns:a16="http://schemas.microsoft.com/office/drawing/2014/main" id="{D1595038-C020-061B-8028-F18454E3A7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6136" b="18613"/>
          <a:stretch>
            <a:fillRect/>
          </a:stretch>
        </p:blipFill>
        <p:spPr>
          <a:xfrm>
            <a:off x="20" y="10"/>
            <a:ext cx="12191980" cy="685798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042D770-5271-270C-1C23-AD3433680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2909456"/>
            <a:ext cx="7393922" cy="3066469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>
                <a:solidFill>
                  <a:srgbClr val="FFFFFF"/>
                </a:solidFill>
              </a:rPr>
              <a:t>Argent de poche : L'art de gérer son budget sans se ruiner (ni vous ruiner)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F34EEB-5745-BB88-9BFF-7CE22F3B8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956113"/>
            <a:ext cx="7393922" cy="1329888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1700">
                <a:solidFill>
                  <a:srgbClr val="FFFFFF"/>
                </a:solidFill>
              </a:rPr>
              <a:t>Dans ce diaporama, nous allons aborder ensemble tous les sujets autour et sur l’argent de poche ainsi que les solutions et mes requêtes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A5C8BF2-C035-4BFF-8802-A3972383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2570" y="6272784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793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653AE3C-AC4F-907C-B473-B9A30D215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735444-30A8-B573-5761-1323B61B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664" y="532436"/>
            <a:ext cx="3412998" cy="1839433"/>
          </a:xfrm>
        </p:spPr>
        <p:txBody>
          <a:bodyPr>
            <a:normAutofit/>
          </a:bodyPr>
          <a:lstStyle/>
          <a:p>
            <a:r>
              <a:rPr lang="fr-FR" sz="3300"/>
              <a:t>4. Vous pourrez dormir tranquille (Avec La Carte)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0791FB9-0084-59A0-CFBE-568E03F3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670" y="771654"/>
            <a:ext cx="7029274" cy="564072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1600"/>
              <a:t>La carte </a:t>
            </a:r>
            <a:r>
              <a:rPr lang="fr-FR" sz="1600" err="1"/>
              <a:t>mozaïc</a:t>
            </a:r>
            <a:r>
              <a:rPr lang="fr-FR" sz="1600"/>
              <a:t> black du crédit agricole est très sécurisée, elle propose notamment :</a:t>
            </a:r>
          </a:p>
          <a:p>
            <a:pPr>
              <a:lnSpc>
                <a:spcPct val="110000"/>
              </a:lnSpc>
            </a:pPr>
            <a:r>
              <a:rPr lang="fr-FR" sz="1600"/>
              <a:t>- Vérification du solde à chaque opération</a:t>
            </a:r>
          </a:p>
          <a:p>
            <a:pPr>
              <a:lnSpc>
                <a:spcPct val="110000"/>
              </a:lnSpc>
            </a:pPr>
            <a:r>
              <a:rPr lang="fr-FR" sz="1600"/>
              <a:t>- Carte évolutive et </a:t>
            </a:r>
            <a:r>
              <a:rPr lang="fr-FR" sz="1600" err="1"/>
              <a:t>personalisable</a:t>
            </a:r>
            <a:r>
              <a:rPr lang="fr-FR" sz="1600"/>
              <a:t> (plafond journalier/hebdo/</a:t>
            </a:r>
            <a:r>
              <a:rPr lang="fr-FR" sz="1600" err="1"/>
              <a:t>mensu</a:t>
            </a:r>
            <a:r>
              <a:rPr lang="fr-FR" sz="1600"/>
              <a:t>, blocage d’achats par catégorie)</a:t>
            </a:r>
          </a:p>
          <a:p>
            <a:pPr>
              <a:lnSpc>
                <a:spcPct val="110000"/>
              </a:lnSpc>
            </a:pPr>
            <a:r>
              <a:rPr lang="fr-FR" sz="1600"/>
              <a:t>- Suivi des dépenses de l’enfant en temps réel dans l’appli ma banque </a:t>
            </a:r>
          </a:p>
          <a:p>
            <a:pPr>
              <a:lnSpc>
                <a:spcPct val="110000"/>
              </a:lnSpc>
            </a:pPr>
            <a:r>
              <a:rPr lang="fr-FR" sz="1600"/>
              <a:t>-Pour les enfants</a:t>
            </a:r>
          </a:p>
          <a:p>
            <a:pPr>
              <a:lnSpc>
                <a:spcPct val="110000"/>
              </a:lnSpc>
            </a:pPr>
            <a:r>
              <a:rPr lang="fr-FR" sz="1600"/>
              <a:t>- Paiements chez les commerçants et en ligne</a:t>
            </a:r>
          </a:p>
          <a:p>
            <a:pPr>
              <a:lnSpc>
                <a:spcPct val="110000"/>
              </a:lnSpc>
            </a:pPr>
            <a:r>
              <a:rPr lang="fr-FR" sz="1600"/>
              <a:t>- gestion des dépenses grâce à l’appli ma banque (fonctionnalité comptes, RIB)</a:t>
            </a:r>
          </a:p>
          <a:p>
            <a:pPr>
              <a:lnSpc>
                <a:spcPct val="110000"/>
              </a:lnSpc>
            </a:pPr>
            <a:r>
              <a:rPr lang="fr-FR" sz="1600"/>
              <a:t>- Alimentation du compte par RIB/Virement Instantané</a:t>
            </a:r>
          </a:p>
          <a:p>
            <a:pPr>
              <a:lnSpc>
                <a:spcPct val="110000"/>
              </a:lnSpc>
            </a:pPr>
            <a:r>
              <a:rPr lang="fr-FR" sz="1600"/>
              <a:t>- Paiement à l’étranger sans frais, retrait sans frais, accès a une agence et à un conseiller</a:t>
            </a:r>
          </a:p>
          <a:p>
            <a:pPr>
              <a:lnSpc>
                <a:spcPct val="110000"/>
              </a:lnSpc>
            </a:pPr>
            <a:r>
              <a:rPr lang="fr-FR" sz="1600"/>
              <a:t>Pour de plus amples informations, visitez :</a:t>
            </a:r>
          </a:p>
          <a:p>
            <a:pPr>
              <a:lnSpc>
                <a:spcPct val="110000"/>
              </a:lnSpc>
            </a:pPr>
            <a:r>
              <a:rPr lang="fr-FR" sz="1600">
                <a:hlinkClick r:id="rId2"/>
              </a:rPr>
              <a:t>https://www.credit-agricole.fr/particulier/compte/carte-bancaire/carte-mozaic-black.html</a:t>
            </a:r>
            <a:endParaRPr lang="fr-FR" sz="1600"/>
          </a:p>
        </p:txBody>
      </p:sp>
      <p:pic>
        <p:nvPicPr>
          <p:cNvPr id="10" name="Image 9" descr="Dépenser sans jamais dépasser ? C'est possible avec la carte ...">
            <a:extLst>
              <a:ext uri="{FF2B5EF4-FFF2-40B4-BE49-F238E27FC236}">
                <a16:creationId xmlns:a16="http://schemas.microsoft.com/office/drawing/2014/main" id="{3D6C14D2-679D-D8AF-A828-AAF7A3494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10" y="2348718"/>
            <a:ext cx="3935394" cy="39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66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96E06D-3A4D-905F-345B-00C93A0F2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53" y="914400"/>
            <a:ext cx="3675888" cy="4157931"/>
          </a:xfrm>
        </p:spPr>
        <p:txBody>
          <a:bodyPr anchor="t">
            <a:normAutofit/>
          </a:bodyPr>
          <a:lstStyle/>
          <a:p>
            <a:r>
              <a:rPr lang="fr-FR"/>
              <a:t>5. Mes engagements et promesses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9B5F4E67-4DB9-8422-13E5-B36FD48EC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Espace réservé du contenu 2">
            <a:extLst>
              <a:ext uri="{FF2B5EF4-FFF2-40B4-BE49-F238E27FC236}">
                <a16:creationId xmlns:a16="http://schemas.microsoft.com/office/drawing/2014/main" id="{E67DB43C-E92A-0BF7-0134-66F5FA7729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319648"/>
              </p:ext>
            </p:extLst>
          </p:nvPr>
        </p:nvGraphicFramePr>
        <p:xfrm>
          <a:off x="5432612" y="914400"/>
          <a:ext cx="5375383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6007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37580D-1176-4083-A9A1-BD8ED0899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F45BFB2-4375-A044-5813-322EEAA6D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2652779" cy="4150811"/>
          </a:xfrm>
        </p:spPr>
        <p:txBody>
          <a:bodyPr>
            <a:normAutofit/>
          </a:bodyPr>
          <a:lstStyle/>
          <a:p>
            <a:r>
              <a:rPr lang="fr-FR" sz="3400"/>
              <a:t>6. Mes requêtes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85A180-17F0-9F5F-51D9-6D242E788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26AAB455-FA48-AB18-35A4-F09F0B3607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491312"/>
              </p:ext>
            </p:extLst>
          </p:nvPr>
        </p:nvGraphicFramePr>
        <p:xfrm>
          <a:off x="4045291" y="1371600"/>
          <a:ext cx="7485718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113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035657-CB25-C035-2001-7721CF10D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080" r="9091" b="12540"/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E284DE-AB43-1296-3166-892F44A3A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7010F4F-D7A5-A2DE-AA58-5086C5BF3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5" y="701964"/>
            <a:ext cx="5370950" cy="364030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Et vous</a:t>
            </a:r>
            <a:r>
              <a:rPr lang="fr-FR" sz="6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</a:t>
            </a:r>
            <a:r>
              <a:rPr lang="en-US" sz="6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qu’en pensez vous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BB3BAD-14C2-7ACC-B26B-382498C38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90" y="5253050"/>
            <a:ext cx="3888419" cy="9692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b="1" cap="all" spc="300">
                <a:solidFill>
                  <a:srgbClr val="FFFFFF"/>
                </a:solidFill>
              </a:rPr>
              <a:t>Discutons en e</a:t>
            </a:r>
            <a:r>
              <a:rPr lang="fr-FR" b="1" cap="all" spc="300">
                <a:solidFill>
                  <a:srgbClr val="FFFFFF"/>
                </a:solidFill>
              </a:rPr>
              <a:t>N</a:t>
            </a:r>
            <a:r>
              <a:rPr lang="en-US" b="1" cap="all" spc="300">
                <a:solidFill>
                  <a:srgbClr val="FFFFFF"/>
                </a:solidFill>
              </a:rPr>
              <a:t>semble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3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315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4DF31B-F021-B171-0FD2-1A3EC448B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535" y="2880360"/>
            <a:ext cx="10890929" cy="109728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7200" dirty="0"/>
              <a:t>A </a:t>
            </a:r>
            <a:r>
              <a:rPr lang="fr-FR" sz="7200" dirty="0" err="1"/>
              <a:t>EasyOrdi</a:t>
            </a:r>
            <a:r>
              <a:rPr lang="fr-FR" sz="7200" dirty="0"/>
              <a:t> Production </a:t>
            </a:r>
          </a:p>
        </p:txBody>
      </p:sp>
    </p:spTree>
    <p:extLst>
      <p:ext uri="{BB962C8B-B14F-4D97-AF65-F5344CB8AC3E}">
        <p14:creationId xmlns:p14="http://schemas.microsoft.com/office/powerpoint/2010/main" val="159034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37580D-1176-4083-A9A1-BD8ED0899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9A167C-A6A4-2420-320E-419753AC6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2652779" cy="4150811"/>
          </a:xfrm>
        </p:spPr>
        <p:txBody>
          <a:bodyPr>
            <a:normAutofit/>
          </a:bodyPr>
          <a:lstStyle/>
          <a:p>
            <a:r>
              <a:rPr lang="fr-FR" sz="3400"/>
              <a:t>Sommaire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85A180-17F0-9F5F-51D9-6D242E788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A911D732-148A-DC60-D9EF-0606387D65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906405"/>
              </p:ext>
            </p:extLst>
          </p:nvPr>
        </p:nvGraphicFramePr>
        <p:xfrm>
          <a:off x="4045291" y="1371600"/>
          <a:ext cx="7485718" cy="4926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169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637580D-1176-4083-A9A1-BD8ED0899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E27AF5-C05E-B5C5-4706-0F649C19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0152" cy="1139911"/>
          </a:xfrm>
        </p:spPr>
        <p:txBody>
          <a:bodyPr>
            <a:normAutofit/>
          </a:bodyPr>
          <a:lstStyle/>
          <a:p>
            <a:r>
              <a:rPr lang="fr-FR"/>
              <a:t>1. De l’Argent de poche mais pourquoi faire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B9C96FDC-E4C2-7D8A-44BA-572E7CD9E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1585" y="1027306"/>
            <a:ext cx="102088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Espace réservé du contenu 2">
            <a:extLst>
              <a:ext uri="{FF2B5EF4-FFF2-40B4-BE49-F238E27FC236}">
                <a16:creationId xmlns:a16="http://schemas.microsoft.com/office/drawing/2014/main" id="{5BF2D202-5777-DF0D-1F55-D749A32CA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313310"/>
              </p:ext>
            </p:extLst>
          </p:nvPr>
        </p:nvGraphicFramePr>
        <p:xfrm>
          <a:off x="914400" y="2607561"/>
          <a:ext cx="10363200" cy="3690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7857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515F1B-E250-C684-0812-16717360E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428751"/>
            <a:ext cx="10890929" cy="1097280"/>
          </a:xfrm>
        </p:spPr>
        <p:txBody>
          <a:bodyPr/>
          <a:lstStyle/>
          <a:p>
            <a:r>
              <a:rPr lang="fr-FR"/>
              <a:t>2, L’</a:t>
            </a:r>
            <a:r>
              <a:rPr lang="fr-FR" err="1"/>
              <a:t>Interet</a:t>
            </a:r>
            <a:r>
              <a:rPr lang="fr-FR"/>
              <a:t> de l’Argent de poche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35C9DF-74E4-D37E-8830-294716422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Du coté des parents l’argent de poche sert à :</a:t>
            </a:r>
          </a:p>
          <a:p>
            <a:r>
              <a:rPr lang="fr-FR"/>
              <a:t>-Avoir moins de « Tu me donnes de l’Argent pour la soirée/</a:t>
            </a:r>
            <a:r>
              <a:rPr lang="fr-FR" err="1"/>
              <a:t>évenement</a:t>
            </a:r>
            <a:r>
              <a:rPr lang="fr-FR"/>
              <a:t> de XXXXX</a:t>
            </a:r>
          </a:p>
          <a:p>
            <a:r>
              <a:rPr lang="fr-FR"/>
              <a:t>-Être fier de voir que ses enfants savent gérer un budget</a:t>
            </a:r>
          </a:p>
          <a:p>
            <a:r>
              <a:rPr lang="fr-FR"/>
              <a:t>Du côté des enfants, l’Argent de poche sert à :</a:t>
            </a:r>
          </a:p>
          <a:p>
            <a:r>
              <a:rPr lang="fr-FR"/>
              <a:t>-Apprendre à gérer un budget</a:t>
            </a:r>
          </a:p>
          <a:p>
            <a:r>
              <a:rPr lang="fr-FR"/>
              <a:t>-Être moins dépendant des parents</a:t>
            </a:r>
          </a:p>
          <a:p>
            <a:r>
              <a:rPr lang="fr-FR"/>
              <a:t>-Commencer à rentrer dans le monde des grands</a:t>
            </a:r>
          </a:p>
        </p:txBody>
      </p:sp>
    </p:spTree>
    <p:extLst>
      <p:ext uri="{BB962C8B-B14F-4D97-AF65-F5344CB8AC3E}">
        <p14:creationId xmlns:p14="http://schemas.microsoft.com/office/powerpoint/2010/main" val="1549691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71A0A5-961F-6BB0-53F0-71FB1AE0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2.Bis Moyennes, Graphiques et tableaux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001A409-E1F4-4339-A649-65A91FD15C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430459"/>
              </p:ext>
            </p:extLst>
          </p:nvPr>
        </p:nvGraphicFramePr>
        <p:xfrm>
          <a:off x="639763" y="2164466"/>
          <a:ext cx="10891836" cy="25811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30612">
                  <a:extLst>
                    <a:ext uri="{9D8B030D-6E8A-4147-A177-3AD203B41FA5}">
                      <a16:colId xmlns:a16="http://schemas.microsoft.com/office/drawing/2014/main" val="245788075"/>
                    </a:ext>
                  </a:extLst>
                </a:gridCol>
                <a:gridCol w="3630612">
                  <a:extLst>
                    <a:ext uri="{9D8B030D-6E8A-4147-A177-3AD203B41FA5}">
                      <a16:colId xmlns:a16="http://schemas.microsoft.com/office/drawing/2014/main" val="2140772558"/>
                    </a:ext>
                  </a:extLst>
                </a:gridCol>
                <a:gridCol w="3630612">
                  <a:extLst>
                    <a:ext uri="{9D8B030D-6E8A-4147-A177-3AD203B41FA5}">
                      <a16:colId xmlns:a16="http://schemas.microsoft.com/office/drawing/2014/main" val="3177072492"/>
                    </a:ext>
                  </a:extLst>
                </a:gridCol>
              </a:tblGrid>
              <a:tr h="516231"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Tranche d'âge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Allocation mensuelle fixe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Mode de gestion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3307970691"/>
                  </a:ext>
                </a:extLst>
              </a:tr>
              <a:tr h="516231"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10 – 12 ans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15 € – 20 €</a:t>
                      </a:r>
                      <a:r>
                        <a:rPr lang="fr-FR">
                          <a:effectLst/>
                          <a:latin typeface="Google Sans Text"/>
                        </a:rPr>
                        <a:t> / mois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effectLst/>
                          <a:latin typeface="Google Sans Text"/>
                        </a:rPr>
                        <a:t>Cash / Tirelire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948493324"/>
                  </a:ext>
                </a:extLst>
              </a:tr>
              <a:tr h="516231"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12 – 14 ans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23 € – 26 €</a:t>
                      </a:r>
                      <a:r>
                        <a:rPr lang="fr-FR">
                          <a:effectLst/>
                          <a:latin typeface="Google Sans Text"/>
                        </a:rPr>
                        <a:t> / mois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effectLst/>
                          <a:latin typeface="Google Sans Text"/>
                        </a:rPr>
                        <a:t>Carte jeunes (ex: Mozaïc Black)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617602025"/>
                  </a:ext>
                </a:extLst>
              </a:tr>
              <a:tr h="516231"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14 – 16 ans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30 € – 35 €</a:t>
                      </a:r>
                      <a:r>
                        <a:rPr lang="fr-FR">
                          <a:effectLst/>
                          <a:latin typeface="Google Sans Text"/>
                        </a:rPr>
                        <a:t> / mois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effectLst/>
                          <a:latin typeface="Google Sans Text"/>
                        </a:rPr>
                        <a:t>Autonomie sur loisirs &amp; vêtements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3003355480"/>
                  </a:ext>
                </a:extLst>
              </a:tr>
              <a:tr h="516231"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16 – 18 ans</a:t>
                      </a:r>
                      <a:endParaRPr lang="fr-FR"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effectLst/>
                          <a:latin typeface="Google Sans Text"/>
                        </a:rPr>
                        <a:t>40 € – 50 €</a:t>
                      </a:r>
                      <a:r>
                        <a:rPr lang="fr-FR">
                          <a:effectLst/>
                          <a:latin typeface="Google Sans Text"/>
                        </a:rPr>
                        <a:t> / mois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effectLst/>
                          <a:latin typeface="Google Sans Text"/>
                        </a:rPr>
                        <a:t>Gestion globale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334162039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62D0B65-8C92-9CDD-6229-7F6A872DEB05}"/>
              </a:ext>
            </a:extLst>
          </p:cNvPr>
          <p:cNvSpPr txBox="1"/>
          <p:nvPr/>
        </p:nvSpPr>
        <p:spPr>
          <a:xfrm>
            <a:off x="639763" y="4910137"/>
            <a:ext cx="1089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Sources : Baromètre </a:t>
            </a:r>
            <a:r>
              <a:rPr lang="fr-FR" err="1"/>
              <a:t>Pixpay</a:t>
            </a:r>
            <a:r>
              <a:rPr lang="fr-FR"/>
              <a:t> (</a:t>
            </a:r>
            <a:r>
              <a:rPr lang="fr-FR" err="1"/>
              <a:t>Teenage</a:t>
            </a:r>
            <a:r>
              <a:rPr lang="fr-FR"/>
              <a:t> </a:t>
            </a:r>
            <a:r>
              <a:rPr lang="fr-FR" err="1"/>
              <a:t>Lab</a:t>
            </a:r>
            <a:r>
              <a:rPr lang="fr-FR"/>
              <a:t>) &amp; La Finance pour Tous (Banque de France).</a:t>
            </a:r>
          </a:p>
        </p:txBody>
      </p:sp>
    </p:spTree>
    <p:extLst>
      <p:ext uri="{BB962C8B-B14F-4D97-AF65-F5344CB8AC3E}">
        <p14:creationId xmlns:p14="http://schemas.microsoft.com/office/powerpoint/2010/main" val="81020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517C8A-3927-1FCE-7938-C45526C9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02091"/>
            <a:ext cx="3291840" cy="277021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2.Bis graphique représentatif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D7B6BE-A4E0-4483-BEC5-493AC3E5D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4596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A2643C50-5569-4DCA-F7FE-0A559279E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84" y="1207008"/>
            <a:ext cx="7086600" cy="439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3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26498-0080-5EF2-9795-4E8719BC3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3. Des supports pluriels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081015-2370-24A2-8354-F7174509A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326511"/>
            <a:ext cx="10890928" cy="3873121"/>
          </a:xfrm>
        </p:spPr>
        <p:txBody>
          <a:bodyPr/>
          <a:lstStyle/>
          <a:p>
            <a:r>
              <a:rPr lang="fr-FR"/>
              <a:t>Pour son argent de poche il existe 2 supports :</a:t>
            </a:r>
          </a:p>
          <a:p>
            <a:endParaRPr lang="fr-FR"/>
          </a:p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85E548-9C27-02C5-3908-314A819FA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516" y="2819934"/>
            <a:ext cx="3175575" cy="266646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647221-47EB-801E-6248-F187A875B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021" y="2819934"/>
            <a:ext cx="2847470" cy="266646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33C4E93-1FC0-115D-9F31-35B08715CB13}"/>
              </a:ext>
            </a:extLst>
          </p:cNvPr>
          <p:cNvSpPr txBox="1"/>
          <p:nvPr/>
        </p:nvSpPr>
        <p:spPr>
          <a:xfrm>
            <a:off x="1851949" y="5717894"/>
            <a:ext cx="253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La monnaie :</a:t>
            </a:r>
          </a:p>
          <a:p>
            <a:r>
              <a:rPr lang="fr-FR"/>
              <a:t>Vieux, moins pratique et pas sécurisée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ED5DEF-1B14-E399-0782-3F3DB81B845A}"/>
              </a:ext>
            </a:extLst>
          </p:cNvPr>
          <p:cNvSpPr txBox="1"/>
          <p:nvPr/>
        </p:nvSpPr>
        <p:spPr>
          <a:xfrm>
            <a:off x="7329021" y="5599467"/>
            <a:ext cx="2847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Les Cartes Jeunes :</a:t>
            </a:r>
          </a:p>
          <a:p>
            <a:r>
              <a:rPr lang="fr-FR"/>
              <a:t>Sécurisé, Ultra Pratique et contrôle total des parents</a:t>
            </a:r>
          </a:p>
        </p:txBody>
      </p:sp>
    </p:spTree>
    <p:extLst>
      <p:ext uri="{BB962C8B-B14F-4D97-AF65-F5344CB8AC3E}">
        <p14:creationId xmlns:p14="http://schemas.microsoft.com/office/powerpoint/2010/main" val="4241550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77CA0-77B5-1484-059C-3BCAD76DC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Comparons les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69425E-11C4-C516-9126-663DC12F4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Sur la diapo suivante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Zoom de diapositive 4">
                <a:extLst>
                  <a:ext uri="{FF2B5EF4-FFF2-40B4-BE49-F238E27FC236}">
                    <a16:creationId xmlns:a16="http://schemas.microsoft.com/office/drawing/2014/main" id="{40A0C378-348E-3445-B758-691D083D93D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3045308"/>
                  </p:ext>
                </p:extLst>
              </p:nvPr>
            </p:nvGraphicFramePr>
            <p:xfrm>
              <a:off x="-2508160" y="5688497"/>
              <a:ext cx="3048000" cy="1714500"/>
            </p:xfrm>
            <a:graphic>
              <a:graphicData uri="http://schemas.microsoft.com/office/powerpoint/2016/slidezoom">
                <pslz:sldZm>
                  <pslz:sldZmObj sldId="262" cId="4241550136">
                    <pslz:zmPr id="{3FE6EFA7-6873-4370-AEC8-EF4FC0085328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Zoom de diapositive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40A0C378-348E-3445-B758-691D083D93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508160" y="568849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1426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059DB8C-7CF7-7EF8-2D9A-1BB583C47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881983"/>
              </p:ext>
            </p:extLst>
          </p:nvPr>
        </p:nvGraphicFramePr>
        <p:xfrm>
          <a:off x="0" y="0"/>
          <a:ext cx="12192000" cy="6928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41942171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9303804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128679753"/>
                    </a:ext>
                  </a:extLst>
                </a:gridCol>
              </a:tblGrid>
              <a:tr h="805477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Critères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Cash (Argent Liquide)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Carte </a:t>
                      </a:r>
                      <a:r>
                        <a:rPr lang="fr-FR" b="1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Mozaïc</a:t>
                      </a: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Black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2264137028"/>
                  </a:ext>
                </a:extLst>
              </a:tr>
              <a:tr h="973463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Risque de vol &amp; perte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Si perdu ou volé, l'argent est </a:t>
                      </a: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définitivement perdu</a:t>
                      </a: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.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Sécurisée par code secret + </a:t>
                      </a: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blocage instantané</a:t>
                      </a: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sur l'application. L'argent reste en sécurité.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3961819713"/>
                  </a:ext>
                </a:extLst>
              </a:tr>
              <a:tr h="973463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Praticité au quotidien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Pièces et billets encombrants, risque de ne pas avoir la monnaie exacte.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Tout rentre dans une seule carte (ou téléphone). Fini les problèmes de monnaie.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2623259291"/>
                  </a:ext>
                </a:extLst>
              </a:tr>
              <a:tr h="973463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Rapidité de paiement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Lent (manipulation des pièces, attente du rendu de monnaie en caisse).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Hyper rapide</a:t>
                      </a: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grâce au paiement Sans Contact ou mobile (Apple Pay/Google Pay).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3417913669"/>
                  </a:ext>
                </a:extLst>
              </a:tr>
              <a:tr h="973463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Modernité &amp; Image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Mode de paiement vieillissant et de moins en moins accepté partout.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Design "Black" sobre et pro. Outil moderne adapté aux achats d'aujourd'hui (en boutique ou en ligne).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2584016799"/>
                  </a:ext>
                </a:extLst>
              </a:tr>
              <a:tr h="973463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Traçage des dépenses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Impossible de savoir où est parti l'argent à la fin du mois sans tout noter sur papier.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Historique en temps réel</a:t>
                      </a: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et notifications instantanées sur l'application téléphone à chaque achat.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906915116"/>
                  </a:ext>
                </a:extLst>
              </a:tr>
              <a:tr h="1256081"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Contrôle &amp; Sécurité</a:t>
                      </a:r>
                      <a:endParaRPr lang="fr-FR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Si tout est dépensé le premier jour, aucun moyen pour les parents de stopper. Achats illégaux possible, 0 contrôle</a:t>
                      </a: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rtl="0">
                        <a:spcAft>
                          <a:spcPts val="2400"/>
                        </a:spcAft>
                        <a:buNone/>
                      </a:pPr>
                      <a:r>
                        <a:rPr lang="fr-FR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0 € de découvert possible</a:t>
                      </a:r>
                      <a:r>
                        <a:rPr lang="fr-FR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 (la carte bloque si le solde est épuisé) + plafonds réglables par les parents.                     Achats blocable par type contrôle total</a:t>
                      </a: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785794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954299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760</Words>
  <Application>Microsoft Office PowerPoint</Application>
  <PresentationFormat>Grand écran</PresentationFormat>
  <Paragraphs>98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Bierstadt</vt:lpstr>
      <vt:lpstr>Google Sans Text</vt:lpstr>
      <vt:lpstr>Grandview Display</vt:lpstr>
      <vt:lpstr>Neue Haas Grotesk Text Pro</vt:lpstr>
      <vt:lpstr>DashVTI</vt:lpstr>
      <vt:lpstr>Argent de poche : L'art de gérer son budget sans se ruiner (ni vous ruiner)</vt:lpstr>
      <vt:lpstr>Sommaire</vt:lpstr>
      <vt:lpstr>1. De l’Argent de poche mais pourquoi faire</vt:lpstr>
      <vt:lpstr>2, L’Interet de l’Argent de poche</vt:lpstr>
      <vt:lpstr>2.Bis Moyennes, Graphiques et tableaux</vt:lpstr>
      <vt:lpstr>2.Bis graphique représentatif</vt:lpstr>
      <vt:lpstr>3. Des supports pluriels</vt:lpstr>
      <vt:lpstr>Comparons les 2</vt:lpstr>
      <vt:lpstr>Présentation PowerPoint</vt:lpstr>
      <vt:lpstr>4. Vous pourrez dormir tranquille (Avec La Carte)</vt:lpstr>
      <vt:lpstr>5. Mes engagements et promesses</vt:lpstr>
      <vt:lpstr>6. Mes requêtes</vt:lpstr>
      <vt:lpstr>Et vous, qu’en pensez vous !</vt:lpstr>
      <vt:lpstr>A EasyOrdi Production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Argent de poche : L'art de gérer son budget sans se ruiner (ni vous ruiner)</dc:title>
  <dc:creator>Théis Perrin Zaninello</dc:creator>
  <cp:lastModifiedBy>Théis Perrin Zaninello</cp:lastModifiedBy>
  <cp:revision>1</cp:revision>
  <dcterms:created xsi:type="dcterms:W3CDTF">2026-07-25T08:35:37Z</dcterms:created>
  <dcterms:modified xsi:type="dcterms:W3CDTF">2026-07-26T13:00:42Z</dcterms:modified>
</cp:coreProperties>
</file>